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notesMasterIdLst>
    <p:notesMasterId r:id="rId21"/>
  </p:notesMasterIdLst>
  <p:sldIdLst>
    <p:sldId id="331" r:id="rId2"/>
    <p:sldId id="352" r:id="rId3"/>
    <p:sldId id="354" r:id="rId4"/>
    <p:sldId id="329" r:id="rId5"/>
    <p:sldId id="355" r:id="rId6"/>
    <p:sldId id="269" r:id="rId7"/>
    <p:sldId id="303" r:id="rId8"/>
    <p:sldId id="309" r:id="rId9"/>
    <p:sldId id="350" r:id="rId10"/>
    <p:sldId id="351" r:id="rId11"/>
    <p:sldId id="304" r:id="rId12"/>
    <p:sldId id="281" r:id="rId13"/>
    <p:sldId id="349" r:id="rId14"/>
    <p:sldId id="345" r:id="rId15"/>
    <p:sldId id="342" r:id="rId16"/>
    <p:sldId id="336" r:id="rId17"/>
    <p:sldId id="338" r:id="rId18"/>
    <p:sldId id="341" r:id="rId19"/>
    <p:sldId id="343" r:id="rId2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ndalus" pitchFamily="2" charset="-78"/>
      </a:defRPr>
    </a:lvl1pPr>
    <a:lvl2pPr marL="457200" algn="r" rtl="1" fontAlgn="base">
      <a:spcBef>
        <a:spcPct val="0"/>
      </a:spcBef>
      <a:spcAft>
        <a:spcPct val="0"/>
      </a:spcAft>
      <a:defRPr kern="1200">
        <a:solidFill>
          <a:schemeClr val="tx1"/>
        </a:solidFill>
        <a:latin typeface="Arial" charset="0"/>
        <a:ea typeface="+mn-ea"/>
        <a:cs typeface="Andalus" pitchFamily="2" charset="-78"/>
      </a:defRPr>
    </a:lvl2pPr>
    <a:lvl3pPr marL="914400" algn="r" rtl="1" fontAlgn="base">
      <a:spcBef>
        <a:spcPct val="0"/>
      </a:spcBef>
      <a:spcAft>
        <a:spcPct val="0"/>
      </a:spcAft>
      <a:defRPr kern="1200">
        <a:solidFill>
          <a:schemeClr val="tx1"/>
        </a:solidFill>
        <a:latin typeface="Arial" charset="0"/>
        <a:ea typeface="+mn-ea"/>
        <a:cs typeface="Andalus" pitchFamily="2" charset="-78"/>
      </a:defRPr>
    </a:lvl3pPr>
    <a:lvl4pPr marL="1371600" algn="r" rtl="1" fontAlgn="base">
      <a:spcBef>
        <a:spcPct val="0"/>
      </a:spcBef>
      <a:spcAft>
        <a:spcPct val="0"/>
      </a:spcAft>
      <a:defRPr kern="1200">
        <a:solidFill>
          <a:schemeClr val="tx1"/>
        </a:solidFill>
        <a:latin typeface="Arial" charset="0"/>
        <a:ea typeface="+mn-ea"/>
        <a:cs typeface="Andalus" pitchFamily="2" charset="-78"/>
      </a:defRPr>
    </a:lvl4pPr>
    <a:lvl5pPr marL="1828800" algn="r" rtl="1" fontAlgn="base">
      <a:spcBef>
        <a:spcPct val="0"/>
      </a:spcBef>
      <a:spcAft>
        <a:spcPct val="0"/>
      </a:spcAft>
      <a:defRPr kern="1200">
        <a:solidFill>
          <a:schemeClr val="tx1"/>
        </a:solidFill>
        <a:latin typeface="Arial" charset="0"/>
        <a:ea typeface="+mn-ea"/>
        <a:cs typeface="Andalus" pitchFamily="2" charset="-78"/>
      </a:defRPr>
    </a:lvl5pPr>
    <a:lvl6pPr marL="2286000" algn="l" defTabSz="914400" rtl="0" eaLnBrk="1" latinLnBrk="0" hangingPunct="1">
      <a:defRPr kern="1200">
        <a:solidFill>
          <a:schemeClr val="tx1"/>
        </a:solidFill>
        <a:latin typeface="Arial" charset="0"/>
        <a:ea typeface="+mn-ea"/>
        <a:cs typeface="Andalus" pitchFamily="2" charset="-78"/>
      </a:defRPr>
    </a:lvl6pPr>
    <a:lvl7pPr marL="2743200" algn="l" defTabSz="914400" rtl="0" eaLnBrk="1" latinLnBrk="0" hangingPunct="1">
      <a:defRPr kern="1200">
        <a:solidFill>
          <a:schemeClr val="tx1"/>
        </a:solidFill>
        <a:latin typeface="Arial" charset="0"/>
        <a:ea typeface="+mn-ea"/>
        <a:cs typeface="Andalus" pitchFamily="2" charset="-78"/>
      </a:defRPr>
    </a:lvl7pPr>
    <a:lvl8pPr marL="3200400" algn="l" defTabSz="914400" rtl="0" eaLnBrk="1" latinLnBrk="0" hangingPunct="1">
      <a:defRPr kern="1200">
        <a:solidFill>
          <a:schemeClr val="tx1"/>
        </a:solidFill>
        <a:latin typeface="Arial" charset="0"/>
        <a:ea typeface="+mn-ea"/>
        <a:cs typeface="Andalus" pitchFamily="2" charset="-78"/>
      </a:defRPr>
    </a:lvl8pPr>
    <a:lvl9pPr marL="3657600" algn="l" defTabSz="914400" rtl="0" eaLnBrk="1" latinLnBrk="0" hangingPunct="1">
      <a:defRPr kern="1200">
        <a:solidFill>
          <a:schemeClr val="tx1"/>
        </a:solidFill>
        <a:latin typeface="Arial" charset="0"/>
        <a:ea typeface="+mn-ea"/>
        <a:cs typeface="Andal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0080"/>
    <a:srgbClr val="000066"/>
    <a:srgbClr val="008000"/>
    <a:srgbClr val="006600"/>
    <a:srgbClr val="000099"/>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59" autoAdjust="0"/>
    <p:restoredTop sz="94710"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EF3A3-606D-4C93-B3F3-DA45570DDD51}" type="doc">
      <dgm:prSet loTypeId="urn:microsoft.com/office/officeart/2005/8/layout/chevron2" loCatId="process" qsTypeId="urn:microsoft.com/office/officeart/2005/8/quickstyle/3d1" qsCatId="3D" csTypeId="urn:microsoft.com/office/officeart/2005/8/colors/colorful1#1" csCatId="colorful" phldr="1"/>
      <dgm:spPr/>
      <dgm:t>
        <a:bodyPr/>
        <a:lstStyle/>
        <a:p>
          <a:endParaRPr lang="en-US"/>
        </a:p>
      </dgm:t>
    </dgm:pt>
    <dgm:pt modelId="{5E511CF4-E02B-4A8F-B09D-288EF6315C02}">
      <dgm:prSet phldrT="[Text]" custT="1"/>
      <dgm:spPr/>
      <dgm:t>
        <a:bodyPr/>
        <a:lstStyle/>
        <a:p>
          <a:r>
            <a:rPr lang="ar-EG" sz="1600" b="1" dirty="0" smtClean="0"/>
            <a:t>تجهيز </a:t>
          </a:r>
        </a:p>
        <a:p>
          <a:r>
            <a:rPr lang="ar-EG" sz="1600" b="1" dirty="0" smtClean="0"/>
            <a:t>الخرائط</a:t>
          </a:r>
          <a:endParaRPr lang="en-US" sz="1000" b="1" dirty="0"/>
        </a:p>
      </dgm:t>
    </dgm:pt>
    <dgm:pt modelId="{485F8FA2-FD27-4B14-8698-EE1950A493F6}" type="parTrans" cxnId="{439A948A-CB25-43CB-A39F-3C39A3D3A5E8}">
      <dgm:prSet/>
      <dgm:spPr/>
      <dgm:t>
        <a:bodyPr/>
        <a:lstStyle/>
        <a:p>
          <a:endParaRPr lang="en-US"/>
        </a:p>
      </dgm:t>
    </dgm:pt>
    <dgm:pt modelId="{65DAA360-DB70-4CA9-8EB9-C8A8C714A143}" type="sibTrans" cxnId="{439A948A-CB25-43CB-A39F-3C39A3D3A5E8}">
      <dgm:prSet/>
      <dgm:spPr/>
      <dgm:t>
        <a:bodyPr/>
        <a:lstStyle/>
        <a:p>
          <a:endParaRPr lang="en-US"/>
        </a:p>
      </dgm:t>
    </dgm:pt>
    <dgm:pt modelId="{E0D1220E-EE89-4688-AC49-E8CB9BB24FF5}">
      <dgm:prSet phldrT="[Text]" custT="1"/>
      <dgm:spPr/>
      <dgm:t>
        <a:bodyPr/>
        <a:lstStyle/>
        <a:p>
          <a:pPr rtl="1"/>
          <a:r>
            <a:rPr lang="ar-EG" sz="1600" b="1" dirty="0" smtClean="0"/>
            <a:t>ضبط الاحداثيات</a:t>
          </a:r>
          <a:r>
            <a:rPr lang="en-US" sz="1600" b="1" dirty="0" smtClean="0"/>
            <a:t>Reactivation  </a:t>
          </a:r>
          <a:endParaRPr lang="en-US" sz="1600" b="1" dirty="0"/>
        </a:p>
      </dgm:t>
    </dgm:pt>
    <dgm:pt modelId="{5954D520-D93C-4433-A5A8-9FFD40D8747A}" type="parTrans" cxnId="{95C88E40-BDA2-41D7-9B07-E00FDCB46518}">
      <dgm:prSet/>
      <dgm:spPr/>
      <dgm:t>
        <a:bodyPr/>
        <a:lstStyle/>
        <a:p>
          <a:endParaRPr lang="en-US"/>
        </a:p>
      </dgm:t>
    </dgm:pt>
    <dgm:pt modelId="{366994B0-91B2-4238-849D-99FBB7A38CC3}" type="sibTrans" cxnId="{95C88E40-BDA2-41D7-9B07-E00FDCB46518}">
      <dgm:prSet/>
      <dgm:spPr/>
      <dgm:t>
        <a:bodyPr/>
        <a:lstStyle/>
        <a:p>
          <a:endParaRPr lang="en-US"/>
        </a:p>
      </dgm:t>
    </dgm:pt>
    <dgm:pt modelId="{A9A558CE-F416-4E41-B4BD-FC76423EF7A0}">
      <dgm:prSet phldrT="[Text]" custT="1"/>
      <dgm:spPr/>
      <dgm:t>
        <a:bodyPr/>
        <a:lstStyle/>
        <a:p>
          <a:pPr rtl="1"/>
          <a:r>
            <a:rPr lang="ar-EG" sz="1600" b="1" dirty="0" smtClean="0"/>
            <a:t>تعريف المساقط</a:t>
          </a:r>
          <a:r>
            <a:rPr lang="en-US" sz="1600" b="1" dirty="0" smtClean="0"/>
            <a:t> projection   </a:t>
          </a:r>
          <a:endParaRPr lang="en-US" sz="1600" b="1" dirty="0"/>
        </a:p>
      </dgm:t>
    </dgm:pt>
    <dgm:pt modelId="{8C303198-F7B6-4A3F-951D-62E05E223DD5}" type="parTrans" cxnId="{AF1B25EB-9276-4DF8-91DB-148CB3BC52F7}">
      <dgm:prSet/>
      <dgm:spPr/>
      <dgm:t>
        <a:bodyPr/>
        <a:lstStyle/>
        <a:p>
          <a:endParaRPr lang="en-US"/>
        </a:p>
      </dgm:t>
    </dgm:pt>
    <dgm:pt modelId="{259E6DB9-E85B-4495-8706-E389CB2A772D}" type="sibTrans" cxnId="{AF1B25EB-9276-4DF8-91DB-148CB3BC52F7}">
      <dgm:prSet/>
      <dgm:spPr/>
      <dgm:t>
        <a:bodyPr/>
        <a:lstStyle/>
        <a:p>
          <a:endParaRPr lang="en-US"/>
        </a:p>
      </dgm:t>
    </dgm:pt>
    <dgm:pt modelId="{D533B057-31F7-484B-85C4-B105CB532F98}">
      <dgm:prSet phldrT="[Text]" custT="1"/>
      <dgm:spPr/>
      <dgm:t>
        <a:bodyPr/>
        <a:lstStyle/>
        <a:p>
          <a:r>
            <a:rPr lang="ar-EG" sz="1600" b="1" dirty="0" smtClean="0"/>
            <a:t>المرئيات الفضائية</a:t>
          </a:r>
          <a:endParaRPr lang="en-US" sz="1600" b="1" dirty="0"/>
        </a:p>
      </dgm:t>
    </dgm:pt>
    <dgm:pt modelId="{DFD14F7C-A219-405D-A37A-08F7B2CBA4CA}" type="parTrans" cxnId="{4AFA9FE1-9D7D-4288-8209-3F245E0FC41F}">
      <dgm:prSet/>
      <dgm:spPr/>
      <dgm:t>
        <a:bodyPr/>
        <a:lstStyle/>
        <a:p>
          <a:endParaRPr lang="en-US"/>
        </a:p>
      </dgm:t>
    </dgm:pt>
    <dgm:pt modelId="{FB79ABFF-7100-4524-8D9A-113C1121168E}" type="sibTrans" cxnId="{4AFA9FE1-9D7D-4288-8209-3F245E0FC41F}">
      <dgm:prSet/>
      <dgm:spPr/>
      <dgm:t>
        <a:bodyPr/>
        <a:lstStyle/>
        <a:p>
          <a:endParaRPr lang="en-US"/>
        </a:p>
      </dgm:t>
    </dgm:pt>
    <dgm:pt modelId="{6B6EEEE8-3E15-4251-93E0-7668F9E8DF06}">
      <dgm:prSet phldrT="[Text]" custT="1"/>
      <dgm:spPr/>
      <dgm:t>
        <a:bodyPr/>
        <a:lstStyle/>
        <a:p>
          <a:pPr rtl="1"/>
          <a:r>
            <a:rPr lang="ar-EG" sz="1600" b="1" dirty="0" smtClean="0"/>
            <a:t>تحسين</a:t>
          </a:r>
          <a:r>
            <a:rPr lang="en-US" sz="1600" b="1" dirty="0" smtClean="0"/>
            <a:t>Enhancement  </a:t>
          </a:r>
          <a:endParaRPr lang="en-US" sz="1600" b="1" dirty="0"/>
        </a:p>
      </dgm:t>
    </dgm:pt>
    <dgm:pt modelId="{9FF6665E-B164-442E-8BD0-6339CD582123}" type="parTrans" cxnId="{B6A07583-88EE-49EB-A36B-1DE17A18DB80}">
      <dgm:prSet/>
      <dgm:spPr/>
      <dgm:t>
        <a:bodyPr/>
        <a:lstStyle/>
        <a:p>
          <a:endParaRPr lang="en-US"/>
        </a:p>
      </dgm:t>
    </dgm:pt>
    <dgm:pt modelId="{977A2EAF-A0D9-4FB8-8320-8616C45A49B3}" type="sibTrans" cxnId="{B6A07583-88EE-49EB-A36B-1DE17A18DB80}">
      <dgm:prSet/>
      <dgm:spPr/>
      <dgm:t>
        <a:bodyPr/>
        <a:lstStyle/>
        <a:p>
          <a:endParaRPr lang="en-US"/>
        </a:p>
      </dgm:t>
    </dgm:pt>
    <dgm:pt modelId="{9D09EDC8-1E17-41CB-901E-E575C05AE0A2}">
      <dgm:prSet phldrT="[Text]" custT="1"/>
      <dgm:spPr/>
      <dgm:t>
        <a:bodyPr/>
        <a:lstStyle/>
        <a:p>
          <a:pPr rtl="1"/>
          <a:r>
            <a:rPr lang="ar-EG" sz="1600" b="1" dirty="0" smtClean="0"/>
            <a:t>قطع</a:t>
          </a:r>
          <a:r>
            <a:rPr lang="en-US" sz="1600" b="1" dirty="0" smtClean="0"/>
            <a:t> clip or subset  </a:t>
          </a:r>
          <a:endParaRPr lang="en-US" sz="1600" b="1" dirty="0"/>
        </a:p>
      </dgm:t>
    </dgm:pt>
    <dgm:pt modelId="{F9BF7F09-8460-4A80-8AC0-F2257A831F94}" type="parTrans" cxnId="{DC2FE2C1-F722-4257-86BA-3ED73324D7D3}">
      <dgm:prSet/>
      <dgm:spPr/>
      <dgm:t>
        <a:bodyPr/>
        <a:lstStyle/>
        <a:p>
          <a:endParaRPr lang="en-US"/>
        </a:p>
      </dgm:t>
    </dgm:pt>
    <dgm:pt modelId="{49A8DB91-17D1-4B09-B718-D537AC5388AA}" type="sibTrans" cxnId="{DC2FE2C1-F722-4257-86BA-3ED73324D7D3}">
      <dgm:prSet/>
      <dgm:spPr/>
      <dgm:t>
        <a:bodyPr/>
        <a:lstStyle/>
        <a:p>
          <a:endParaRPr lang="en-US"/>
        </a:p>
      </dgm:t>
    </dgm:pt>
    <dgm:pt modelId="{21E715FB-8E24-4F5C-A544-AC1B822FA6CE}">
      <dgm:prSet phldrT="[Text]"/>
      <dgm:spPr/>
      <dgm:t>
        <a:bodyPr/>
        <a:lstStyle/>
        <a:p>
          <a:r>
            <a:rPr lang="ar-EG" b="1" dirty="0" smtClean="0"/>
            <a:t>التعديل</a:t>
          </a:r>
          <a:endParaRPr lang="en-US" b="1" dirty="0"/>
        </a:p>
      </dgm:t>
    </dgm:pt>
    <dgm:pt modelId="{58A4EAE4-801C-41D2-9277-7994E1297E17}" type="parTrans" cxnId="{79C87D09-34DB-4D23-82C5-05FDA9CDCB49}">
      <dgm:prSet/>
      <dgm:spPr/>
      <dgm:t>
        <a:bodyPr/>
        <a:lstStyle/>
        <a:p>
          <a:endParaRPr lang="en-US"/>
        </a:p>
      </dgm:t>
    </dgm:pt>
    <dgm:pt modelId="{A97B2D66-84A5-4FEF-AFB7-076B93CAB8D1}" type="sibTrans" cxnId="{79C87D09-34DB-4D23-82C5-05FDA9CDCB49}">
      <dgm:prSet/>
      <dgm:spPr/>
      <dgm:t>
        <a:bodyPr/>
        <a:lstStyle/>
        <a:p>
          <a:endParaRPr lang="en-US"/>
        </a:p>
      </dgm:t>
    </dgm:pt>
    <dgm:pt modelId="{03F69891-1077-4C72-B838-A1BFC3ED4C1E}">
      <dgm:prSet phldrT="[Text]" custT="1"/>
      <dgm:spPr/>
      <dgm:t>
        <a:bodyPr/>
        <a:lstStyle/>
        <a:p>
          <a:endParaRPr lang="en-US" sz="1600" b="1" dirty="0"/>
        </a:p>
      </dgm:t>
    </dgm:pt>
    <dgm:pt modelId="{569EC862-6DEA-4C9A-9B84-1132F3237E76}" type="parTrans" cxnId="{7B21B1BC-75A6-420C-897B-66A5586472E6}">
      <dgm:prSet/>
      <dgm:spPr/>
      <dgm:t>
        <a:bodyPr/>
        <a:lstStyle/>
        <a:p>
          <a:endParaRPr lang="en-US"/>
        </a:p>
      </dgm:t>
    </dgm:pt>
    <dgm:pt modelId="{858D08A5-BE23-4AF5-9937-C82475D2DC07}" type="sibTrans" cxnId="{7B21B1BC-75A6-420C-897B-66A5586472E6}">
      <dgm:prSet/>
      <dgm:spPr/>
      <dgm:t>
        <a:bodyPr/>
        <a:lstStyle/>
        <a:p>
          <a:endParaRPr lang="en-US"/>
        </a:p>
      </dgm:t>
    </dgm:pt>
    <dgm:pt modelId="{277F36A6-6837-44DB-B4DF-8F7ABA1ED399}">
      <dgm:prSet phldrT="[Text]" custT="1"/>
      <dgm:spPr/>
      <dgm:t>
        <a:bodyPr/>
        <a:lstStyle/>
        <a:p>
          <a:pPr rtl="1"/>
          <a:r>
            <a:rPr lang="ar-EG" sz="1600" b="1" dirty="0" smtClean="0"/>
            <a:t>تعديل</a:t>
          </a:r>
          <a:r>
            <a:rPr lang="en-US" sz="1600" b="1" dirty="0" smtClean="0"/>
            <a:t>Reshape </a:t>
          </a:r>
          <a:endParaRPr lang="en-US" sz="1600" b="1" dirty="0"/>
        </a:p>
      </dgm:t>
    </dgm:pt>
    <dgm:pt modelId="{0D1B85B6-1471-451E-BEA2-E8CF9258F007}" type="parTrans" cxnId="{7ADC1F60-A466-4C1E-A9D1-C93B3D225D99}">
      <dgm:prSet/>
      <dgm:spPr/>
      <dgm:t>
        <a:bodyPr/>
        <a:lstStyle/>
        <a:p>
          <a:endParaRPr lang="en-US"/>
        </a:p>
      </dgm:t>
    </dgm:pt>
    <dgm:pt modelId="{79DE399F-EF89-4083-B047-89BA7D92A674}" type="sibTrans" cxnId="{7ADC1F60-A466-4C1E-A9D1-C93B3D225D99}">
      <dgm:prSet/>
      <dgm:spPr/>
      <dgm:t>
        <a:bodyPr/>
        <a:lstStyle/>
        <a:p>
          <a:endParaRPr lang="en-US"/>
        </a:p>
      </dgm:t>
    </dgm:pt>
    <dgm:pt modelId="{6AA06DE0-F649-4BFD-A609-47F806DBFD85}">
      <dgm:prSet/>
      <dgm:spPr/>
      <dgm:t>
        <a:bodyPr/>
        <a:lstStyle/>
        <a:p>
          <a:r>
            <a:rPr lang="ar-EG" b="1" dirty="0" smtClean="0"/>
            <a:t>رسم</a:t>
          </a:r>
          <a:endParaRPr lang="en-US" b="1" dirty="0"/>
        </a:p>
      </dgm:t>
    </dgm:pt>
    <dgm:pt modelId="{DDEA4AD4-CEC9-4828-8A29-492A1C5B8726}" type="parTrans" cxnId="{79C6D63A-865E-426C-9908-A24D82C75EE5}">
      <dgm:prSet/>
      <dgm:spPr/>
      <dgm:t>
        <a:bodyPr/>
        <a:lstStyle/>
        <a:p>
          <a:endParaRPr lang="en-US"/>
        </a:p>
      </dgm:t>
    </dgm:pt>
    <dgm:pt modelId="{5CA32A30-35A4-4974-8F59-9E53B9BA0AA5}" type="sibTrans" cxnId="{79C6D63A-865E-426C-9908-A24D82C75EE5}">
      <dgm:prSet/>
      <dgm:spPr/>
      <dgm:t>
        <a:bodyPr/>
        <a:lstStyle/>
        <a:p>
          <a:endParaRPr lang="en-US"/>
        </a:p>
      </dgm:t>
    </dgm:pt>
    <dgm:pt modelId="{4CF11D38-63C2-4575-9F9A-A089C8360A9D}">
      <dgm:prSet custT="1"/>
      <dgm:spPr/>
      <dgm:t>
        <a:bodyPr/>
        <a:lstStyle/>
        <a:p>
          <a:pPr rtl="1"/>
          <a:r>
            <a:rPr lang="ar-EG" sz="1600" b="1" dirty="0" smtClean="0"/>
            <a:t>اختيار اسماء الطبقات الجغرافية</a:t>
          </a:r>
          <a:r>
            <a:rPr lang="en-US" sz="1600" b="1" dirty="0" smtClean="0"/>
            <a:t>Layer </a:t>
          </a:r>
          <a:endParaRPr lang="en-US" sz="1600" b="1" dirty="0"/>
        </a:p>
      </dgm:t>
    </dgm:pt>
    <dgm:pt modelId="{D8741A2A-3A42-4388-B85D-F82B2FDA2961}" type="parTrans" cxnId="{5A93C263-A962-417F-ABAE-CC04AD8298C8}">
      <dgm:prSet/>
      <dgm:spPr/>
      <dgm:t>
        <a:bodyPr/>
        <a:lstStyle/>
        <a:p>
          <a:endParaRPr lang="en-US"/>
        </a:p>
      </dgm:t>
    </dgm:pt>
    <dgm:pt modelId="{731D9C48-6D04-459D-BB5D-6B72D672A143}" type="sibTrans" cxnId="{5A93C263-A962-417F-ABAE-CC04AD8298C8}">
      <dgm:prSet/>
      <dgm:spPr/>
      <dgm:t>
        <a:bodyPr/>
        <a:lstStyle/>
        <a:p>
          <a:endParaRPr lang="en-US"/>
        </a:p>
      </dgm:t>
    </dgm:pt>
    <dgm:pt modelId="{252E6B5A-4EAD-4442-A41F-C77A59052768}">
      <dgm:prSet phldrT="[Text]" custT="1"/>
      <dgm:spPr/>
      <dgm:t>
        <a:bodyPr/>
        <a:lstStyle/>
        <a:p>
          <a:pPr rtl="1"/>
          <a:r>
            <a:rPr lang="ar-EG" sz="1600" b="1" dirty="0" smtClean="0"/>
            <a:t>حذف </a:t>
          </a:r>
          <a:r>
            <a:rPr lang="en-US" sz="1600" b="1" dirty="0" smtClean="0"/>
            <a:t>Delete</a:t>
          </a:r>
          <a:endParaRPr lang="en-US" sz="1600" b="1" dirty="0"/>
        </a:p>
      </dgm:t>
    </dgm:pt>
    <dgm:pt modelId="{A76CF9E7-7E58-42B6-8EE6-22A7FB7FA19C}" type="parTrans" cxnId="{6F3C89E4-875A-40D0-BB11-2E9745D05105}">
      <dgm:prSet/>
      <dgm:spPr/>
      <dgm:t>
        <a:bodyPr/>
        <a:lstStyle/>
        <a:p>
          <a:endParaRPr lang="en-US"/>
        </a:p>
      </dgm:t>
    </dgm:pt>
    <dgm:pt modelId="{0B1682CA-6D8C-4C19-A5F4-2192DEC992FB}" type="sibTrans" cxnId="{6F3C89E4-875A-40D0-BB11-2E9745D05105}">
      <dgm:prSet/>
      <dgm:spPr/>
      <dgm:t>
        <a:bodyPr/>
        <a:lstStyle/>
        <a:p>
          <a:endParaRPr lang="en-US"/>
        </a:p>
      </dgm:t>
    </dgm:pt>
    <dgm:pt modelId="{25EF608A-6812-49C0-850C-382336907F84}">
      <dgm:prSet/>
      <dgm:spPr/>
      <dgm:t>
        <a:bodyPr/>
        <a:lstStyle/>
        <a:p>
          <a:endParaRPr lang="en-US" sz="1300" dirty="0"/>
        </a:p>
      </dgm:t>
    </dgm:pt>
    <dgm:pt modelId="{BEE3A2AC-DE9D-4E81-BAB8-0F132D1049DD}" type="parTrans" cxnId="{AD483F23-8C20-499F-8E39-4E4C6399BEDD}">
      <dgm:prSet/>
      <dgm:spPr/>
      <dgm:t>
        <a:bodyPr/>
        <a:lstStyle/>
        <a:p>
          <a:endParaRPr lang="en-US"/>
        </a:p>
      </dgm:t>
    </dgm:pt>
    <dgm:pt modelId="{CCBA71C6-7F84-491E-B4EF-6CC79CDCF530}" type="sibTrans" cxnId="{AD483F23-8C20-499F-8E39-4E4C6399BEDD}">
      <dgm:prSet/>
      <dgm:spPr/>
      <dgm:t>
        <a:bodyPr/>
        <a:lstStyle/>
        <a:p>
          <a:endParaRPr lang="en-US"/>
        </a:p>
      </dgm:t>
    </dgm:pt>
    <dgm:pt modelId="{6070BD7C-A9C8-4B29-AF0D-6C9619E97421}">
      <dgm:prSet custT="1"/>
      <dgm:spPr/>
      <dgm:t>
        <a:bodyPr/>
        <a:lstStyle/>
        <a:p>
          <a:pPr rtl="1"/>
          <a:r>
            <a:rPr lang="ar-EG" sz="1600" b="1" dirty="0" smtClean="0"/>
            <a:t>رسم</a:t>
          </a:r>
          <a:r>
            <a:rPr lang="en-US" sz="1600" b="1" dirty="0" smtClean="0"/>
            <a:t> Digitizing  </a:t>
          </a:r>
          <a:endParaRPr lang="en-US" sz="1600" b="1" dirty="0"/>
        </a:p>
      </dgm:t>
    </dgm:pt>
    <dgm:pt modelId="{7E778E8B-6A75-4FB3-8EA6-44681B9BBD8A}" type="parTrans" cxnId="{66EFFC03-5B34-43CD-BA46-C9B50D278D49}">
      <dgm:prSet/>
      <dgm:spPr/>
      <dgm:t>
        <a:bodyPr/>
        <a:lstStyle/>
        <a:p>
          <a:endParaRPr lang="en-US"/>
        </a:p>
      </dgm:t>
    </dgm:pt>
    <dgm:pt modelId="{4603D769-5BEC-43CC-B5F1-28EF836913AA}" type="sibTrans" cxnId="{66EFFC03-5B34-43CD-BA46-C9B50D278D49}">
      <dgm:prSet/>
      <dgm:spPr/>
      <dgm:t>
        <a:bodyPr/>
        <a:lstStyle/>
        <a:p>
          <a:endParaRPr lang="en-US"/>
        </a:p>
      </dgm:t>
    </dgm:pt>
    <dgm:pt modelId="{AE725C40-A392-449D-944A-C2D068570CC1}" type="pres">
      <dgm:prSet presAssocID="{3FFEF3A3-606D-4C93-B3F3-DA45570DDD51}" presName="linearFlow" presStyleCnt="0">
        <dgm:presLayoutVars>
          <dgm:dir/>
          <dgm:animLvl val="lvl"/>
          <dgm:resizeHandles val="exact"/>
        </dgm:presLayoutVars>
      </dgm:prSet>
      <dgm:spPr/>
      <dgm:t>
        <a:bodyPr/>
        <a:lstStyle/>
        <a:p>
          <a:endParaRPr lang="en-US"/>
        </a:p>
      </dgm:t>
    </dgm:pt>
    <dgm:pt modelId="{01A6C0B8-989A-4D38-B773-D3BA751F3C77}" type="pres">
      <dgm:prSet presAssocID="{5E511CF4-E02B-4A8F-B09D-288EF6315C02}" presName="composite" presStyleCnt="0"/>
      <dgm:spPr/>
    </dgm:pt>
    <dgm:pt modelId="{B79B4BB1-3BDF-4714-9BF0-7D91D39C813C}" type="pres">
      <dgm:prSet presAssocID="{5E511CF4-E02B-4A8F-B09D-288EF6315C02}" presName="parentText" presStyleLbl="alignNode1" presStyleIdx="0" presStyleCnt="4">
        <dgm:presLayoutVars>
          <dgm:chMax val="1"/>
          <dgm:bulletEnabled val="1"/>
        </dgm:presLayoutVars>
      </dgm:prSet>
      <dgm:spPr/>
      <dgm:t>
        <a:bodyPr/>
        <a:lstStyle/>
        <a:p>
          <a:endParaRPr lang="en-US"/>
        </a:p>
      </dgm:t>
    </dgm:pt>
    <dgm:pt modelId="{4C5493D5-3F9F-467C-982D-7684AF06A8DA}" type="pres">
      <dgm:prSet presAssocID="{5E511CF4-E02B-4A8F-B09D-288EF6315C02}" presName="descendantText" presStyleLbl="alignAcc1" presStyleIdx="0" presStyleCnt="4">
        <dgm:presLayoutVars>
          <dgm:bulletEnabled val="1"/>
        </dgm:presLayoutVars>
      </dgm:prSet>
      <dgm:spPr/>
      <dgm:t>
        <a:bodyPr/>
        <a:lstStyle/>
        <a:p>
          <a:endParaRPr lang="en-US"/>
        </a:p>
      </dgm:t>
    </dgm:pt>
    <dgm:pt modelId="{6F641A4E-61D1-4388-80C7-E9F5DDAB8B3A}" type="pres">
      <dgm:prSet presAssocID="{65DAA360-DB70-4CA9-8EB9-C8A8C714A143}" presName="sp" presStyleCnt="0"/>
      <dgm:spPr/>
    </dgm:pt>
    <dgm:pt modelId="{5DBC7180-9ED7-4202-890C-E6276FA80723}" type="pres">
      <dgm:prSet presAssocID="{D533B057-31F7-484B-85C4-B105CB532F98}" presName="composite" presStyleCnt="0"/>
      <dgm:spPr/>
    </dgm:pt>
    <dgm:pt modelId="{0A3F8618-5E88-4E49-B6BD-3A68E340C4F1}" type="pres">
      <dgm:prSet presAssocID="{D533B057-31F7-484B-85C4-B105CB532F98}" presName="parentText" presStyleLbl="alignNode1" presStyleIdx="1" presStyleCnt="4">
        <dgm:presLayoutVars>
          <dgm:chMax val="1"/>
          <dgm:bulletEnabled val="1"/>
        </dgm:presLayoutVars>
      </dgm:prSet>
      <dgm:spPr/>
      <dgm:t>
        <a:bodyPr/>
        <a:lstStyle/>
        <a:p>
          <a:endParaRPr lang="en-US"/>
        </a:p>
      </dgm:t>
    </dgm:pt>
    <dgm:pt modelId="{18034324-24B4-4D47-AE2C-83865A9FCB24}" type="pres">
      <dgm:prSet presAssocID="{D533B057-31F7-484B-85C4-B105CB532F98}" presName="descendantText" presStyleLbl="alignAcc1" presStyleIdx="1" presStyleCnt="4">
        <dgm:presLayoutVars>
          <dgm:bulletEnabled val="1"/>
        </dgm:presLayoutVars>
      </dgm:prSet>
      <dgm:spPr/>
      <dgm:t>
        <a:bodyPr/>
        <a:lstStyle/>
        <a:p>
          <a:endParaRPr lang="en-US"/>
        </a:p>
      </dgm:t>
    </dgm:pt>
    <dgm:pt modelId="{384F7342-EEF3-4008-BB6E-F22B0BBA4D20}" type="pres">
      <dgm:prSet presAssocID="{FB79ABFF-7100-4524-8D9A-113C1121168E}" presName="sp" presStyleCnt="0"/>
      <dgm:spPr/>
    </dgm:pt>
    <dgm:pt modelId="{FF00CD6E-3F96-4062-BAB4-CB7721D7D80C}" type="pres">
      <dgm:prSet presAssocID="{6AA06DE0-F649-4BFD-A609-47F806DBFD85}" presName="composite" presStyleCnt="0"/>
      <dgm:spPr/>
    </dgm:pt>
    <dgm:pt modelId="{0E595636-16A5-4CA5-89EA-2019F0A35D0D}" type="pres">
      <dgm:prSet presAssocID="{6AA06DE0-F649-4BFD-A609-47F806DBFD85}" presName="parentText" presStyleLbl="alignNode1" presStyleIdx="2" presStyleCnt="4">
        <dgm:presLayoutVars>
          <dgm:chMax val="1"/>
          <dgm:bulletEnabled val="1"/>
        </dgm:presLayoutVars>
      </dgm:prSet>
      <dgm:spPr/>
      <dgm:t>
        <a:bodyPr/>
        <a:lstStyle/>
        <a:p>
          <a:endParaRPr lang="en-US"/>
        </a:p>
      </dgm:t>
    </dgm:pt>
    <dgm:pt modelId="{2FE96434-AD49-40AD-8C81-7592235FDED2}" type="pres">
      <dgm:prSet presAssocID="{6AA06DE0-F649-4BFD-A609-47F806DBFD85}" presName="descendantText" presStyleLbl="alignAcc1" presStyleIdx="2" presStyleCnt="4">
        <dgm:presLayoutVars>
          <dgm:bulletEnabled val="1"/>
        </dgm:presLayoutVars>
      </dgm:prSet>
      <dgm:spPr/>
      <dgm:t>
        <a:bodyPr/>
        <a:lstStyle/>
        <a:p>
          <a:endParaRPr lang="en-US"/>
        </a:p>
      </dgm:t>
    </dgm:pt>
    <dgm:pt modelId="{61E0536B-99A1-4276-86E0-25D683BA978D}" type="pres">
      <dgm:prSet presAssocID="{5CA32A30-35A4-4974-8F59-9E53B9BA0AA5}" presName="sp" presStyleCnt="0"/>
      <dgm:spPr/>
    </dgm:pt>
    <dgm:pt modelId="{F22F88AA-0A73-4AE3-B74E-BE20C301B5B3}" type="pres">
      <dgm:prSet presAssocID="{21E715FB-8E24-4F5C-A544-AC1B822FA6CE}" presName="composite" presStyleCnt="0"/>
      <dgm:spPr/>
    </dgm:pt>
    <dgm:pt modelId="{8395494F-1694-4073-95D1-A51CD1DFD13F}" type="pres">
      <dgm:prSet presAssocID="{21E715FB-8E24-4F5C-A544-AC1B822FA6CE}" presName="parentText" presStyleLbl="alignNode1" presStyleIdx="3" presStyleCnt="4">
        <dgm:presLayoutVars>
          <dgm:chMax val="1"/>
          <dgm:bulletEnabled val="1"/>
        </dgm:presLayoutVars>
      </dgm:prSet>
      <dgm:spPr/>
      <dgm:t>
        <a:bodyPr/>
        <a:lstStyle/>
        <a:p>
          <a:endParaRPr lang="en-US"/>
        </a:p>
      </dgm:t>
    </dgm:pt>
    <dgm:pt modelId="{3B881056-C5F5-4A00-8D0C-73623A0A8242}" type="pres">
      <dgm:prSet presAssocID="{21E715FB-8E24-4F5C-A544-AC1B822FA6CE}" presName="descendantText" presStyleLbl="alignAcc1" presStyleIdx="3" presStyleCnt="4">
        <dgm:presLayoutVars>
          <dgm:bulletEnabled val="1"/>
        </dgm:presLayoutVars>
      </dgm:prSet>
      <dgm:spPr/>
      <dgm:t>
        <a:bodyPr/>
        <a:lstStyle/>
        <a:p>
          <a:endParaRPr lang="en-US"/>
        </a:p>
      </dgm:t>
    </dgm:pt>
  </dgm:ptLst>
  <dgm:cxnLst>
    <dgm:cxn modelId="{AD483F23-8C20-499F-8E39-4E4C6399BEDD}" srcId="{6AA06DE0-F649-4BFD-A609-47F806DBFD85}" destId="{25EF608A-6812-49C0-850C-382336907F84}" srcOrd="0" destOrd="0" parTransId="{BEE3A2AC-DE9D-4E81-BAB8-0F132D1049DD}" sibTransId="{CCBA71C6-7F84-491E-B4EF-6CC79CDCF530}"/>
    <dgm:cxn modelId="{95C88E40-BDA2-41D7-9B07-E00FDCB46518}" srcId="{5E511CF4-E02B-4A8F-B09D-288EF6315C02}" destId="{E0D1220E-EE89-4688-AC49-E8CB9BB24FF5}" srcOrd="0" destOrd="0" parTransId="{5954D520-D93C-4433-A5A8-9FFD40D8747A}" sibTransId="{366994B0-91B2-4238-849D-99FBB7A38CC3}"/>
    <dgm:cxn modelId="{7ADC1F60-A466-4C1E-A9D1-C93B3D225D99}" srcId="{21E715FB-8E24-4F5C-A544-AC1B822FA6CE}" destId="{277F36A6-6837-44DB-B4DF-8F7ABA1ED399}" srcOrd="1" destOrd="0" parTransId="{0D1B85B6-1471-451E-BEA2-E8CF9258F007}" sibTransId="{79DE399F-EF89-4083-B047-89BA7D92A674}"/>
    <dgm:cxn modelId="{66EFFC03-5B34-43CD-BA46-C9B50D278D49}" srcId="{6AA06DE0-F649-4BFD-A609-47F806DBFD85}" destId="{6070BD7C-A9C8-4B29-AF0D-6C9619E97421}" srcOrd="2" destOrd="0" parTransId="{7E778E8B-6A75-4FB3-8EA6-44681B9BBD8A}" sibTransId="{4603D769-5BEC-43CC-B5F1-28EF836913AA}"/>
    <dgm:cxn modelId="{AE9E8889-EF58-42D1-9427-40EBF2959193}" type="presOf" srcId="{252E6B5A-4EAD-4442-A41F-C77A59052768}" destId="{3B881056-C5F5-4A00-8D0C-73623A0A8242}" srcOrd="0" destOrd="2" presId="urn:microsoft.com/office/officeart/2005/8/layout/chevron2"/>
    <dgm:cxn modelId="{79C87D09-34DB-4D23-82C5-05FDA9CDCB49}" srcId="{3FFEF3A3-606D-4C93-B3F3-DA45570DDD51}" destId="{21E715FB-8E24-4F5C-A544-AC1B822FA6CE}" srcOrd="3" destOrd="0" parTransId="{58A4EAE4-801C-41D2-9277-7994E1297E17}" sibTransId="{A97B2D66-84A5-4FEF-AFB7-076B93CAB8D1}"/>
    <dgm:cxn modelId="{50D55632-19E3-451F-8269-459821E9491B}" type="presOf" srcId="{9D09EDC8-1E17-41CB-901E-E575C05AE0A2}" destId="{18034324-24B4-4D47-AE2C-83865A9FCB24}" srcOrd="0" destOrd="1" presId="urn:microsoft.com/office/officeart/2005/8/layout/chevron2"/>
    <dgm:cxn modelId="{B6A07583-88EE-49EB-A36B-1DE17A18DB80}" srcId="{D533B057-31F7-484B-85C4-B105CB532F98}" destId="{6B6EEEE8-3E15-4251-93E0-7668F9E8DF06}" srcOrd="0" destOrd="0" parTransId="{9FF6665E-B164-442E-8BD0-6339CD582123}" sibTransId="{977A2EAF-A0D9-4FB8-8320-8616C45A49B3}"/>
    <dgm:cxn modelId="{F1A21CF8-44EC-420B-B01B-46335AF85BB4}" type="presOf" srcId="{21E715FB-8E24-4F5C-A544-AC1B822FA6CE}" destId="{8395494F-1694-4073-95D1-A51CD1DFD13F}" srcOrd="0" destOrd="0" presId="urn:microsoft.com/office/officeart/2005/8/layout/chevron2"/>
    <dgm:cxn modelId="{FABC0970-B6FB-4B45-BC88-46F1442806FA}" type="presOf" srcId="{6B6EEEE8-3E15-4251-93E0-7668F9E8DF06}" destId="{18034324-24B4-4D47-AE2C-83865A9FCB24}" srcOrd="0" destOrd="0" presId="urn:microsoft.com/office/officeart/2005/8/layout/chevron2"/>
    <dgm:cxn modelId="{0929E5F8-516C-4F1A-A8F8-05EAD1C15605}" type="presOf" srcId="{6070BD7C-A9C8-4B29-AF0D-6C9619E97421}" destId="{2FE96434-AD49-40AD-8C81-7592235FDED2}" srcOrd="0" destOrd="2" presId="urn:microsoft.com/office/officeart/2005/8/layout/chevron2"/>
    <dgm:cxn modelId="{6BC9F11D-EE92-4959-A709-EF0B8E359932}" type="presOf" srcId="{E0D1220E-EE89-4688-AC49-E8CB9BB24FF5}" destId="{4C5493D5-3F9F-467C-982D-7684AF06A8DA}" srcOrd="0" destOrd="0" presId="urn:microsoft.com/office/officeart/2005/8/layout/chevron2"/>
    <dgm:cxn modelId="{DC2FE2C1-F722-4257-86BA-3ED73324D7D3}" srcId="{D533B057-31F7-484B-85C4-B105CB532F98}" destId="{9D09EDC8-1E17-41CB-901E-E575C05AE0A2}" srcOrd="1" destOrd="0" parTransId="{F9BF7F09-8460-4A80-8AC0-F2257A831F94}" sibTransId="{49A8DB91-17D1-4B09-B718-D537AC5388AA}"/>
    <dgm:cxn modelId="{6A6ABC20-74B9-4985-A9AD-EF371C36836F}" type="presOf" srcId="{3FFEF3A3-606D-4C93-B3F3-DA45570DDD51}" destId="{AE725C40-A392-449D-944A-C2D068570CC1}" srcOrd="0" destOrd="0" presId="urn:microsoft.com/office/officeart/2005/8/layout/chevron2"/>
    <dgm:cxn modelId="{6F3C89E4-875A-40D0-BB11-2E9745D05105}" srcId="{21E715FB-8E24-4F5C-A544-AC1B822FA6CE}" destId="{252E6B5A-4EAD-4442-A41F-C77A59052768}" srcOrd="2" destOrd="0" parTransId="{A76CF9E7-7E58-42B6-8EE6-22A7FB7FA19C}" sibTransId="{0B1682CA-6D8C-4C19-A5F4-2192DEC992FB}"/>
    <dgm:cxn modelId="{64C919E0-D85E-4828-9C89-E5AB2A610012}" type="presOf" srcId="{A9A558CE-F416-4E41-B4BD-FC76423EF7A0}" destId="{4C5493D5-3F9F-467C-982D-7684AF06A8DA}" srcOrd="0" destOrd="1" presId="urn:microsoft.com/office/officeart/2005/8/layout/chevron2"/>
    <dgm:cxn modelId="{E5CBEDEA-D9B0-431C-A0CC-7D2424EA74F9}" type="presOf" srcId="{4CF11D38-63C2-4575-9F9A-A089C8360A9D}" destId="{2FE96434-AD49-40AD-8C81-7592235FDED2}" srcOrd="0" destOrd="1" presId="urn:microsoft.com/office/officeart/2005/8/layout/chevron2"/>
    <dgm:cxn modelId="{4AFA9FE1-9D7D-4288-8209-3F245E0FC41F}" srcId="{3FFEF3A3-606D-4C93-B3F3-DA45570DDD51}" destId="{D533B057-31F7-484B-85C4-B105CB532F98}" srcOrd="1" destOrd="0" parTransId="{DFD14F7C-A219-405D-A37A-08F7B2CBA4CA}" sibTransId="{FB79ABFF-7100-4524-8D9A-113C1121168E}"/>
    <dgm:cxn modelId="{7378D9DB-0D43-4171-BE97-A9B11884B085}" type="presOf" srcId="{6AA06DE0-F649-4BFD-A609-47F806DBFD85}" destId="{0E595636-16A5-4CA5-89EA-2019F0A35D0D}" srcOrd="0" destOrd="0" presId="urn:microsoft.com/office/officeart/2005/8/layout/chevron2"/>
    <dgm:cxn modelId="{DCF88465-5DC6-4016-984B-DCD1C31CD50A}" type="presOf" srcId="{03F69891-1077-4C72-B838-A1BFC3ED4C1E}" destId="{3B881056-C5F5-4A00-8D0C-73623A0A8242}" srcOrd="0" destOrd="0" presId="urn:microsoft.com/office/officeart/2005/8/layout/chevron2"/>
    <dgm:cxn modelId="{24E9149D-DA50-437A-8E9E-F2953FBD2C4D}" type="presOf" srcId="{5E511CF4-E02B-4A8F-B09D-288EF6315C02}" destId="{B79B4BB1-3BDF-4714-9BF0-7D91D39C813C}" srcOrd="0" destOrd="0" presId="urn:microsoft.com/office/officeart/2005/8/layout/chevron2"/>
    <dgm:cxn modelId="{5A93C263-A962-417F-ABAE-CC04AD8298C8}" srcId="{6AA06DE0-F649-4BFD-A609-47F806DBFD85}" destId="{4CF11D38-63C2-4575-9F9A-A089C8360A9D}" srcOrd="1" destOrd="0" parTransId="{D8741A2A-3A42-4388-B85D-F82B2FDA2961}" sibTransId="{731D9C48-6D04-459D-BB5D-6B72D672A143}"/>
    <dgm:cxn modelId="{79C6D63A-865E-426C-9908-A24D82C75EE5}" srcId="{3FFEF3A3-606D-4C93-B3F3-DA45570DDD51}" destId="{6AA06DE0-F649-4BFD-A609-47F806DBFD85}" srcOrd="2" destOrd="0" parTransId="{DDEA4AD4-CEC9-4828-8A29-492A1C5B8726}" sibTransId="{5CA32A30-35A4-4974-8F59-9E53B9BA0AA5}"/>
    <dgm:cxn modelId="{A770B117-5291-41DB-9886-D2232CB10120}" type="presOf" srcId="{277F36A6-6837-44DB-B4DF-8F7ABA1ED399}" destId="{3B881056-C5F5-4A00-8D0C-73623A0A8242}" srcOrd="0" destOrd="1" presId="urn:microsoft.com/office/officeart/2005/8/layout/chevron2"/>
    <dgm:cxn modelId="{FC268B91-C148-4EC6-BD88-42A5BDEC2AD8}" type="presOf" srcId="{25EF608A-6812-49C0-850C-382336907F84}" destId="{2FE96434-AD49-40AD-8C81-7592235FDED2}" srcOrd="0" destOrd="0" presId="urn:microsoft.com/office/officeart/2005/8/layout/chevron2"/>
    <dgm:cxn modelId="{7B21B1BC-75A6-420C-897B-66A5586472E6}" srcId="{21E715FB-8E24-4F5C-A544-AC1B822FA6CE}" destId="{03F69891-1077-4C72-B838-A1BFC3ED4C1E}" srcOrd="0" destOrd="0" parTransId="{569EC862-6DEA-4C9A-9B84-1132F3237E76}" sibTransId="{858D08A5-BE23-4AF5-9937-C82475D2DC07}"/>
    <dgm:cxn modelId="{439A948A-CB25-43CB-A39F-3C39A3D3A5E8}" srcId="{3FFEF3A3-606D-4C93-B3F3-DA45570DDD51}" destId="{5E511CF4-E02B-4A8F-B09D-288EF6315C02}" srcOrd="0" destOrd="0" parTransId="{485F8FA2-FD27-4B14-8698-EE1950A493F6}" sibTransId="{65DAA360-DB70-4CA9-8EB9-C8A8C714A143}"/>
    <dgm:cxn modelId="{AF1B25EB-9276-4DF8-91DB-148CB3BC52F7}" srcId="{5E511CF4-E02B-4A8F-B09D-288EF6315C02}" destId="{A9A558CE-F416-4E41-B4BD-FC76423EF7A0}" srcOrd="1" destOrd="0" parTransId="{8C303198-F7B6-4A3F-951D-62E05E223DD5}" sibTransId="{259E6DB9-E85B-4495-8706-E389CB2A772D}"/>
    <dgm:cxn modelId="{70C22965-27B1-49DE-B868-C837D267A182}" type="presOf" srcId="{D533B057-31F7-484B-85C4-B105CB532F98}" destId="{0A3F8618-5E88-4E49-B6BD-3A68E340C4F1}" srcOrd="0" destOrd="0" presId="urn:microsoft.com/office/officeart/2005/8/layout/chevron2"/>
    <dgm:cxn modelId="{DDE5E370-841E-4FB2-AE5B-8EE45AE17593}" type="presParOf" srcId="{AE725C40-A392-449D-944A-C2D068570CC1}" destId="{01A6C0B8-989A-4D38-B773-D3BA751F3C77}" srcOrd="0" destOrd="0" presId="urn:microsoft.com/office/officeart/2005/8/layout/chevron2"/>
    <dgm:cxn modelId="{116CD660-1802-4F33-99DE-8F851ECFABD2}" type="presParOf" srcId="{01A6C0B8-989A-4D38-B773-D3BA751F3C77}" destId="{B79B4BB1-3BDF-4714-9BF0-7D91D39C813C}" srcOrd="0" destOrd="0" presId="urn:microsoft.com/office/officeart/2005/8/layout/chevron2"/>
    <dgm:cxn modelId="{FBCA4940-5051-495F-95CE-046BE7EBE8BB}" type="presParOf" srcId="{01A6C0B8-989A-4D38-B773-D3BA751F3C77}" destId="{4C5493D5-3F9F-467C-982D-7684AF06A8DA}" srcOrd="1" destOrd="0" presId="urn:microsoft.com/office/officeart/2005/8/layout/chevron2"/>
    <dgm:cxn modelId="{1B6719CD-8500-47A0-BEB8-FF30CD01A9A4}" type="presParOf" srcId="{AE725C40-A392-449D-944A-C2D068570CC1}" destId="{6F641A4E-61D1-4388-80C7-E9F5DDAB8B3A}" srcOrd="1" destOrd="0" presId="urn:microsoft.com/office/officeart/2005/8/layout/chevron2"/>
    <dgm:cxn modelId="{C6D8E49F-D64E-4C46-ABBA-D9C9DCD92484}" type="presParOf" srcId="{AE725C40-A392-449D-944A-C2D068570CC1}" destId="{5DBC7180-9ED7-4202-890C-E6276FA80723}" srcOrd="2" destOrd="0" presId="urn:microsoft.com/office/officeart/2005/8/layout/chevron2"/>
    <dgm:cxn modelId="{1707BECB-CD5A-4673-92C9-466A632D0511}" type="presParOf" srcId="{5DBC7180-9ED7-4202-890C-E6276FA80723}" destId="{0A3F8618-5E88-4E49-B6BD-3A68E340C4F1}" srcOrd="0" destOrd="0" presId="urn:microsoft.com/office/officeart/2005/8/layout/chevron2"/>
    <dgm:cxn modelId="{1DE4DC3E-581E-497F-A632-1B3CBC3D20FF}" type="presParOf" srcId="{5DBC7180-9ED7-4202-890C-E6276FA80723}" destId="{18034324-24B4-4D47-AE2C-83865A9FCB24}" srcOrd="1" destOrd="0" presId="urn:microsoft.com/office/officeart/2005/8/layout/chevron2"/>
    <dgm:cxn modelId="{6E7DD650-094D-452C-9F0D-85ED7270055D}" type="presParOf" srcId="{AE725C40-A392-449D-944A-C2D068570CC1}" destId="{384F7342-EEF3-4008-BB6E-F22B0BBA4D20}" srcOrd="3" destOrd="0" presId="urn:microsoft.com/office/officeart/2005/8/layout/chevron2"/>
    <dgm:cxn modelId="{93D58FC3-FE72-4EAC-B8CB-396AF9FC5CDF}" type="presParOf" srcId="{AE725C40-A392-449D-944A-C2D068570CC1}" destId="{FF00CD6E-3F96-4062-BAB4-CB7721D7D80C}" srcOrd="4" destOrd="0" presId="urn:microsoft.com/office/officeart/2005/8/layout/chevron2"/>
    <dgm:cxn modelId="{A4AFB776-9DDD-41AF-8D60-64C0B850730C}" type="presParOf" srcId="{FF00CD6E-3F96-4062-BAB4-CB7721D7D80C}" destId="{0E595636-16A5-4CA5-89EA-2019F0A35D0D}" srcOrd="0" destOrd="0" presId="urn:microsoft.com/office/officeart/2005/8/layout/chevron2"/>
    <dgm:cxn modelId="{C2F59572-0F69-400E-B517-5A06757338C9}" type="presParOf" srcId="{FF00CD6E-3F96-4062-BAB4-CB7721D7D80C}" destId="{2FE96434-AD49-40AD-8C81-7592235FDED2}" srcOrd="1" destOrd="0" presId="urn:microsoft.com/office/officeart/2005/8/layout/chevron2"/>
    <dgm:cxn modelId="{DE0F4253-221B-4D40-81FE-D06A5E0BB1AA}" type="presParOf" srcId="{AE725C40-A392-449D-944A-C2D068570CC1}" destId="{61E0536B-99A1-4276-86E0-25D683BA978D}" srcOrd="5" destOrd="0" presId="urn:microsoft.com/office/officeart/2005/8/layout/chevron2"/>
    <dgm:cxn modelId="{02328F71-3962-45AA-8891-793C13C39699}" type="presParOf" srcId="{AE725C40-A392-449D-944A-C2D068570CC1}" destId="{F22F88AA-0A73-4AE3-B74E-BE20C301B5B3}" srcOrd="6" destOrd="0" presId="urn:microsoft.com/office/officeart/2005/8/layout/chevron2"/>
    <dgm:cxn modelId="{0980F7F3-D23A-4331-BAC8-6F021B03B32C}" type="presParOf" srcId="{F22F88AA-0A73-4AE3-B74E-BE20C301B5B3}" destId="{8395494F-1694-4073-95D1-A51CD1DFD13F}" srcOrd="0" destOrd="0" presId="urn:microsoft.com/office/officeart/2005/8/layout/chevron2"/>
    <dgm:cxn modelId="{08639F16-862F-4AAF-A078-DB39E63B203E}" type="presParOf" srcId="{F22F88AA-0A73-4AE3-B74E-BE20C301B5B3}" destId="{3B881056-C5F5-4A00-8D0C-73623A0A824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5838FF-47FC-4D6A-8859-CA33C9C0932D}" type="doc">
      <dgm:prSet loTypeId="urn:microsoft.com/office/officeart/2005/8/layout/hierarchy2" loCatId="hierarchy" qsTypeId="urn:microsoft.com/office/officeart/2005/8/quickstyle/3d3" qsCatId="3D" csTypeId="urn:microsoft.com/office/officeart/2005/8/colors/colorful1" csCatId="colorful" phldr="1"/>
      <dgm:spPr/>
      <dgm:t>
        <a:bodyPr/>
        <a:lstStyle/>
        <a:p>
          <a:pPr rtl="1"/>
          <a:endParaRPr lang="ar-EG"/>
        </a:p>
      </dgm:t>
    </dgm:pt>
    <dgm:pt modelId="{F90D9D5D-7326-44BF-A262-ADC8BA15ABCB}">
      <dgm:prSet phldrT="[Text]" custT="1"/>
      <dgm:spPr/>
      <dgm:t>
        <a:bodyPr/>
        <a:lstStyle/>
        <a:p>
          <a:pPr rtl="1"/>
          <a:r>
            <a:rPr lang="en-US" sz="1400" b="1" smtClean="0"/>
            <a:t>Data</a:t>
          </a:r>
          <a:r>
            <a:rPr lang="ar-EG" sz="1400" b="1" smtClean="0"/>
            <a:t>البيانات </a:t>
          </a:r>
          <a:endParaRPr lang="ar-EG" sz="1400" b="1" dirty="0"/>
        </a:p>
      </dgm:t>
    </dgm:pt>
    <dgm:pt modelId="{6549DD4C-BF66-461A-A876-1FDDB312FA1E}" type="parTrans" cxnId="{00F1E994-0419-488C-87FA-84B031B2A924}">
      <dgm:prSet/>
      <dgm:spPr/>
      <dgm:t>
        <a:bodyPr/>
        <a:lstStyle/>
        <a:p>
          <a:pPr rtl="1"/>
          <a:endParaRPr lang="ar-EG" sz="1400" b="1">
            <a:solidFill>
              <a:schemeClr val="tx1"/>
            </a:solidFill>
          </a:endParaRPr>
        </a:p>
      </dgm:t>
    </dgm:pt>
    <dgm:pt modelId="{7F3AC8E0-C13A-4AD3-9975-57A831B3B337}" type="sibTrans" cxnId="{00F1E994-0419-488C-87FA-84B031B2A924}">
      <dgm:prSet/>
      <dgm:spPr/>
      <dgm:t>
        <a:bodyPr/>
        <a:lstStyle/>
        <a:p>
          <a:pPr rtl="1"/>
          <a:endParaRPr lang="ar-EG" sz="1400" b="1">
            <a:solidFill>
              <a:schemeClr val="tx1"/>
            </a:solidFill>
          </a:endParaRPr>
        </a:p>
      </dgm:t>
    </dgm:pt>
    <dgm:pt modelId="{6E6B93F9-B982-4C46-898A-A706FF613A0B}">
      <dgm:prSet phldrT="[Text]" custT="1"/>
      <dgm:spPr/>
      <dgm:t>
        <a:bodyPr/>
        <a:lstStyle/>
        <a:p>
          <a:pPr rtl="1"/>
          <a:r>
            <a:rPr lang="en-US" sz="1400" b="1" smtClean="0"/>
            <a:t>Spatial</a:t>
          </a:r>
          <a:r>
            <a:rPr lang="ar-EG" sz="1400" b="1" smtClean="0"/>
            <a:t>بيانات مكانية </a:t>
          </a:r>
          <a:endParaRPr lang="ar-EG" sz="1400" b="1" dirty="0"/>
        </a:p>
      </dgm:t>
    </dgm:pt>
    <dgm:pt modelId="{4CF02606-97DD-4EE5-B409-8C24EE7CD847}" type="parTrans" cxnId="{A6C2004C-D532-4F43-A798-FA9166BF9CE5}">
      <dgm:prSet custT="1"/>
      <dgm:spPr/>
      <dgm:t>
        <a:bodyPr/>
        <a:lstStyle/>
        <a:p>
          <a:pPr rtl="1"/>
          <a:endParaRPr lang="ar-EG" sz="1400" b="1">
            <a:solidFill>
              <a:schemeClr val="tx1"/>
            </a:solidFill>
          </a:endParaRPr>
        </a:p>
      </dgm:t>
    </dgm:pt>
    <dgm:pt modelId="{EDCA419E-F5EA-4414-BBC4-1BE1480B9EF1}" type="sibTrans" cxnId="{A6C2004C-D532-4F43-A798-FA9166BF9CE5}">
      <dgm:prSet/>
      <dgm:spPr/>
      <dgm:t>
        <a:bodyPr/>
        <a:lstStyle/>
        <a:p>
          <a:pPr rtl="1"/>
          <a:endParaRPr lang="ar-EG" sz="1400" b="1">
            <a:solidFill>
              <a:schemeClr val="tx1"/>
            </a:solidFill>
          </a:endParaRPr>
        </a:p>
      </dgm:t>
    </dgm:pt>
    <dgm:pt modelId="{11FBB31C-9D4D-4171-8559-3677E26757ED}">
      <dgm:prSet phldrT="[Text]" custT="1"/>
      <dgm:spPr/>
      <dgm:t>
        <a:bodyPr/>
        <a:lstStyle/>
        <a:p>
          <a:pPr rtl="1"/>
          <a:r>
            <a:rPr lang="en-US" sz="1400" b="1" smtClean="0"/>
            <a:t>Image</a:t>
          </a:r>
          <a:r>
            <a:rPr lang="ar-EG" sz="1400" b="1" smtClean="0"/>
            <a:t>مرئيات فضائية</a:t>
          </a:r>
          <a:endParaRPr lang="en-US" sz="1400" b="1" dirty="0" smtClean="0"/>
        </a:p>
      </dgm:t>
    </dgm:pt>
    <dgm:pt modelId="{28CDDB15-A046-4E9E-B8A8-54AAEF82ECB2}" type="parTrans" cxnId="{355DA5E2-EF82-4889-AA06-354B0642BDBD}">
      <dgm:prSet custT="1"/>
      <dgm:spPr/>
      <dgm:t>
        <a:bodyPr/>
        <a:lstStyle/>
        <a:p>
          <a:pPr rtl="1"/>
          <a:endParaRPr lang="ar-EG" sz="1400" b="1">
            <a:solidFill>
              <a:schemeClr val="tx1"/>
            </a:solidFill>
          </a:endParaRPr>
        </a:p>
      </dgm:t>
    </dgm:pt>
    <dgm:pt modelId="{14DF6B72-A3FD-46E2-B966-543FD2DD9C69}" type="sibTrans" cxnId="{355DA5E2-EF82-4889-AA06-354B0642BDBD}">
      <dgm:prSet/>
      <dgm:spPr/>
      <dgm:t>
        <a:bodyPr/>
        <a:lstStyle/>
        <a:p>
          <a:pPr rtl="1"/>
          <a:endParaRPr lang="ar-EG" sz="1400" b="1">
            <a:solidFill>
              <a:schemeClr val="tx1"/>
            </a:solidFill>
          </a:endParaRPr>
        </a:p>
      </dgm:t>
    </dgm:pt>
    <dgm:pt modelId="{82743886-C8AC-4382-B9E3-901125F2ECCC}">
      <dgm:prSet phldrT="[Text]" custT="1"/>
      <dgm:spPr/>
      <dgm:t>
        <a:bodyPr/>
        <a:lstStyle/>
        <a:p>
          <a:pPr rtl="1"/>
          <a:r>
            <a:rPr lang="en-US" sz="1400" b="1" smtClean="0"/>
            <a:t>GCP</a:t>
          </a:r>
          <a:r>
            <a:rPr lang="ar-EG" sz="1400" b="1" smtClean="0"/>
            <a:t>نقاط الضبط الأرضى </a:t>
          </a:r>
          <a:endParaRPr lang="ar-EG" sz="1400" b="1" dirty="0"/>
        </a:p>
      </dgm:t>
    </dgm:pt>
    <dgm:pt modelId="{7FB1FD17-9D77-4FA0-9F49-884EA773CC28}" type="parTrans" cxnId="{5AFB86C7-E257-47BF-862A-20828EDB0233}">
      <dgm:prSet custT="1"/>
      <dgm:spPr/>
      <dgm:t>
        <a:bodyPr/>
        <a:lstStyle/>
        <a:p>
          <a:pPr rtl="1"/>
          <a:endParaRPr lang="ar-EG" sz="1400" b="1">
            <a:solidFill>
              <a:schemeClr val="tx1"/>
            </a:solidFill>
          </a:endParaRPr>
        </a:p>
      </dgm:t>
    </dgm:pt>
    <dgm:pt modelId="{4F2D0441-2FEF-415C-AC62-8B956D32E06D}" type="sibTrans" cxnId="{5AFB86C7-E257-47BF-862A-20828EDB0233}">
      <dgm:prSet/>
      <dgm:spPr/>
      <dgm:t>
        <a:bodyPr/>
        <a:lstStyle/>
        <a:p>
          <a:pPr rtl="1"/>
          <a:endParaRPr lang="ar-EG" sz="1400" b="1">
            <a:solidFill>
              <a:schemeClr val="tx1"/>
            </a:solidFill>
          </a:endParaRPr>
        </a:p>
      </dgm:t>
    </dgm:pt>
    <dgm:pt modelId="{B5D9D7BD-D966-4973-B0E2-BC2B5CAB16ED}">
      <dgm:prSet phldrT="[Text]" custT="1"/>
      <dgm:spPr/>
      <dgm:t>
        <a:bodyPr/>
        <a:lstStyle/>
        <a:p>
          <a:pPr rtl="1"/>
          <a:r>
            <a:rPr lang="en-US" sz="1400" b="1" smtClean="0"/>
            <a:t>Non spatial</a:t>
          </a:r>
          <a:r>
            <a:rPr lang="ar-EG" sz="1400" b="1" smtClean="0"/>
            <a:t>بيانات وصفية </a:t>
          </a:r>
          <a:endParaRPr lang="ar-EG" sz="1400" b="1" dirty="0"/>
        </a:p>
      </dgm:t>
    </dgm:pt>
    <dgm:pt modelId="{5EA03C54-0E5C-4029-A1D9-3B764C977BB9}" type="parTrans" cxnId="{844ECA80-9242-4905-B8C4-23826D0E3F69}">
      <dgm:prSet custT="1"/>
      <dgm:spPr/>
      <dgm:t>
        <a:bodyPr/>
        <a:lstStyle/>
        <a:p>
          <a:pPr rtl="1"/>
          <a:endParaRPr lang="ar-EG" sz="1400" b="1">
            <a:solidFill>
              <a:schemeClr val="tx1"/>
            </a:solidFill>
          </a:endParaRPr>
        </a:p>
      </dgm:t>
    </dgm:pt>
    <dgm:pt modelId="{3D4EB308-3B53-4B79-9D53-71DB45154B54}" type="sibTrans" cxnId="{844ECA80-9242-4905-B8C4-23826D0E3F69}">
      <dgm:prSet/>
      <dgm:spPr/>
      <dgm:t>
        <a:bodyPr/>
        <a:lstStyle/>
        <a:p>
          <a:pPr rtl="1"/>
          <a:endParaRPr lang="ar-EG" sz="1400" b="1">
            <a:solidFill>
              <a:schemeClr val="tx1"/>
            </a:solidFill>
          </a:endParaRPr>
        </a:p>
      </dgm:t>
    </dgm:pt>
    <dgm:pt modelId="{AC46D1A3-0D58-48B5-B7FB-6315A05F65EF}">
      <dgm:prSet phldrT="[Text]" custT="1"/>
      <dgm:spPr/>
      <dgm:t>
        <a:bodyPr/>
        <a:lstStyle/>
        <a:p>
          <a:pPr rtl="1"/>
          <a:r>
            <a:rPr lang="en-US" sz="1400" b="1" smtClean="0"/>
            <a:t>Table</a:t>
          </a:r>
          <a:r>
            <a:rPr lang="ar-EG" sz="1400" b="1" smtClean="0"/>
            <a:t>جداول </a:t>
          </a:r>
          <a:endParaRPr lang="ar-EG" sz="1400" b="1" dirty="0"/>
        </a:p>
      </dgm:t>
    </dgm:pt>
    <dgm:pt modelId="{57188A21-CB27-476C-82C1-2F6146CBD9DA}" type="parTrans" cxnId="{C29C6418-C6EC-417C-8E0A-30C810ED52E4}">
      <dgm:prSet custT="1"/>
      <dgm:spPr/>
      <dgm:t>
        <a:bodyPr/>
        <a:lstStyle/>
        <a:p>
          <a:pPr rtl="1"/>
          <a:endParaRPr lang="ar-EG" sz="1400" b="1">
            <a:solidFill>
              <a:schemeClr val="tx1"/>
            </a:solidFill>
          </a:endParaRPr>
        </a:p>
      </dgm:t>
    </dgm:pt>
    <dgm:pt modelId="{32F50F69-D5F5-4B56-BC68-35C7E41DEF75}" type="sibTrans" cxnId="{C29C6418-C6EC-417C-8E0A-30C810ED52E4}">
      <dgm:prSet/>
      <dgm:spPr/>
      <dgm:t>
        <a:bodyPr/>
        <a:lstStyle/>
        <a:p>
          <a:pPr rtl="1"/>
          <a:endParaRPr lang="ar-EG" sz="1400" b="1">
            <a:solidFill>
              <a:schemeClr val="tx1"/>
            </a:solidFill>
          </a:endParaRPr>
        </a:p>
      </dgm:t>
    </dgm:pt>
    <dgm:pt modelId="{98568699-A73C-435E-878A-11306B8F3D16}">
      <dgm:prSet custT="1"/>
      <dgm:spPr/>
      <dgm:t>
        <a:bodyPr/>
        <a:lstStyle/>
        <a:p>
          <a:pPr rtl="1"/>
          <a:r>
            <a:rPr lang="en-US" sz="1400" b="1" smtClean="0"/>
            <a:t>Digital map</a:t>
          </a:r>
          <a:r>
            <a:rPr lang="ar-EG" sz="1400" b="1" smtClean="0"/>
            <a:t>خرائط رقمية </a:t>
          </a:r>
          <a:endParaRPr lang="ar-EG" sz="1400" b="1" dirty="0"/>
        </a:p>
      </dgm:t>
    </dgm:pt>
    <dgm:pt modelId="{74CDF682-3F3D-4AB4-A226-50EF33550D42}" type="parTrans" cxnId="{2D0ED03C-A5B2-4245-BF9D-B4D747A1ECD9}">
      <dgm:prSet custT="1"/>
      <dgm:spPr/>
      <dgm:t>
        <a:bodyPr/>
        <a:lstStyle/>
        <a:p>
          <a:pPr rtl="1"/>
          <a:endParaRPr lang="ar-EG" sz="1400" b="1">
            <a:solidFill>
              <a:schemeClr val="tx1"/>
            </a:solidFill>
          </a:endParaRPr>
        </a:p>
      </dgm:t>
    </dgm:pt>
    <dgm:pt modelId="{C01884DD-6727-4A43-8A2E-6933F89A6CE1}" type="sibTrans" cxnId="{2D0ED03C-A5B2-4245-BF9D-B4D747A1ECD9}">
      <dgm:prSet/>
      <dgm:spPr/>
      <dgm:t>
        <a:bodyPr/>
        <a:lstStyle/>
        <a:p>
          <a:pPr rtl="1"/>
          <a:endParaRPr lang="ar-EG" sz="1400" b="1">
            <a:solidFill>
              <a:schemeClr val="tx1"/>
            </a:solidFill>
          </a:endParaRPr>
        </a:p>
      </dgm:t>
    </dgm:pt>
    <dgm:pt modelId="{D0503F63-235D-4CB0-8E71-B5FA4F4926E8}">
      <dgm:prSet custT="1"/>
      <dgm:spPr/>
      <dgm:t>
        <a:bodyPr/>
        <a:lstStyle/>
        <a:p>
          <a:pPr rtl="1"/>
          <a:r>
            <a:rPr lang="en-US" sz="1400" b="1" smtClean="0"/>
            <a:t>Location”</a:t>
          </a:r>
          <a:r>
            <a:rPr lang="ar-EG" sz="1400" b="1" smtClean="0"/>
            <a:t>”</a:t>
          </a:r>
          <a:r>
            <a:rPr lang="en-US" sz="1400" b="1" smtClean="0"/>
            <a:t>Names</a:t>
          </a:r>
          <a:r>
            <a:rPr lang="ar-EG" sz="1400" b="1" smtClean="0"/>
            <a:t>أسماء مواقع</a:t>
          </a:r>
          <a:endParaRPr lang="ar-EG" sz="1400" b="1" dirty="0"/>
        </a:p>
      </dgm:t>
    </dgm:pt>
    <dgm:pt modelId="{96D9FC45-0727-4074-A38C-2602AA8B9E0A}" type="parTrans" cxnId="{144F3892-C872-41BB-B55A-D306708B8D8F}">
      <dgm:prSet custT="1"/>
      <dgm:spPr/>
      <dgm:t>
        <a:bodyPr/>
        <a:lstStyle/>
        <a:p>
          <a:pPr rtl="1"/>
          <a:endParaRPr lang="ar-EG" sz="1400" b="1">
            <a:solidFill>
              <a:schemeClr val="tx1"/>
            </a:solidFill>
          </a:endParaRPr>
        </a:p>
      </dgm:t>
    </dgm:pt>
    <dgm:pt modelId="{A7CC7AFF-3713-4F61-91DF-3004992C34D6}" type="sibTrans" cxnId="{144F3892-C872-41BB-B55A-D306708B8D8F}">
      <dgm:prSet/>
      <dgm:spPr/>
      <dgm:t>
        <a:bodyPr/>
        <a:lstStyle/>
        <a:p>
          <a:pPr rtl="1"/>
          <a:endParaRPr lang="ar-EG" sz="1400" b="1">
            <a:solidFill>
              <a:schemeClr val="tx1"/>
            </a:solidFill>
          </a:endParaRPr>
        </a:p>
      </dgm:t>
    </dgm:pt>
    <dgm:pt modelId="{02FE84E6-1A3D-4AE4-AD29-7EB8F8912E5C}" type="pres">
      <dgm:prSet presAssocID="{3D5838FF-47FC-4D6A-8859-CA33C9C0932D}" presName="diagram" presStyleCnt="0">
        <dgm:presLayoutVars>
          <dgm:chPref val="1"/>
          <dgm:dir/>
          <dgm:animOne val="branch"/>
          <dgm:animLvl val="lvl"/>
          <dgm:resizeHandles val="exact"/>
        </dgm:presLayoutVars>
      </dgm:prSet>
      <dgm:spPr/>
      <dgm:t>
        <a:bodyPr/>
        <a:lstStyle/>
        <a:p>
          <a:endParaRPr lang="en-US"/>
        </a:p>
      </dgm:t>
    </dgm:pt>
    <dgm:pt modelId="{21F4D9F6-B2A6-46BB-89EA-58443A6824B0}" type="pres">
      <dgm:prSet presAssocID="{F90D9D5D-7326-44BF-A262-ADC8BA15ABCB}" presName="root1" presStyleCnt="0"/>
      <dgm:spPr/>
      <dgm:t>
        <a:bodyPr/>
        <a:lstStyle/>
        <a:p>
          <a:endParaRPr lang="en-US"/>
        </a:p>
      </dgm:t>
    </dgm:pt>
    <dgm:pt modelId="{C3D3993D-D032-40A1-B262-764268456787}" type="pres">
      <dgm:prSet presAssocID="{F90D9D5D-7326-44BF-A262-ADC8BA15ABCB}" presName="LevelOneTextNode" presStyleLbl="node0" presStyleIdx="0" presStyleCnt="1">
        <dgm:presLayoutVars>
          <dgm:chPref val="3"/>
        </dgm:presLayoutVars>
      </dgm:prSet>
      <dgm:spPr/>
      <dgm:t>
        <a:bodyPr/>
        <a:lstStyle/>
        <a:p>
          <a:pPr rtl="1"/>
          <a:endParaRPr lang="ar-EG"/>
        </a:p>
      </dgm:t>
    </dgm:pt>
    <dgm:pt modelId="{37576615-9036-4734-A5D5-AE60621E80A0}" type="pres">
      <dgm:prSet presAssocID="{F90D9D5D-7326-44BF-A262-ADC8BA15ABCB}" presName="level2hierChild" presStyleCnt="0"/>
      <dgm:spPr/>
      <dgm:t>
        <a:bodyPr/>
        <a:lstStyle/>
        <a:p>
          <a:endParaRPr lang="en-US"/>
        </a:p>
      </dgm:t>
    </dgm:pt>
    <dgm:pt modelId="{20C6E8CA-761C-4094-8C32-EB9018E49411}" type="pres">
      <dgm:prSet presAssocID="{4CF02606-97DD-4EE5-B409-8C24EE7CD847}" presName="conn2-1" presStyleLbl="parChTrans1D2" presStyleIdx="0" presStyleCnt="2"/>
      <dgm:spPr/>
      <dgm:t>
        <a:bodyPr/>
        <a:lstStyle/>
        <a:p>
          <a:endParaRPr lang="en-US"/>
        </a:p>
      </dgm:t>
    </dgm:pt>
    <dgm:pt modelId="{24813B6A-6004-46AF-8A95-01BD83F07948}" type="pres">
      <dgm:prSet presAssocID="{4CF02606-97DD-4EE5-B409-8C24EE7CD847}" presName="connTx" presStyleLbl="parChTrans1D2" presStyleIdx="0" presStyleCnt="2"/>
      <dgm:spPr/>
      <dgm:t>
        <a:bodyPr/>
        <a:lstStyle/>
        <a:p>
          <a:endParaRPr lang="en-US"/>
        </a:p>
      </dgm:t>
    </dgm:pt>
    <dgm:pt modelId="{355238DA-7738-4F5E-BBC0-66C097DB952C}" type="pres">
      <dgm:prSet presAssocID="{6E6B93F9-B982-4C46-898A-A706FF613A0B}" presName="root2" presStyleCnt="0"/>
      <dgm:spPr/>
      <dgm:t>
        <a:bodyPr/>
        <a:lstStyle/>
        <a:p>
          <a:endParaRPr lang="en-US"/>
        </a:p>
      </dgm:t>
    </dgm:pt>
    <dgm:pt modelId="{DEB2B455-DD15-4A5F-ACF6-C8FFCA6F5F7E}" type="pres">
      <dgm:prSet presAssocID="{6E6B93F9-B982-4C46-898A-A706FF613A0B}" presName="LevelTwoTextNode" presStyleLbl="node2" presStyleIdx="0" presStyleCnt="2">
        <dgm:presLayoutVars>
          <dgm:chPref val="3"/>
        </dgm:presLayoutVars>
      </dgm:prSet>
      <dgm:spPr/>
      <dgm:t>
        <a:bodyPr/>
        <a:lstStyle/>
        <a:p>
          <a:endParaRPr lang="en-US"/>
        </a:p>
      </dgm:t>
    </dgm:pt>
    <dgm:pt modelId="{15260238-027A-4482-8F80-22D1D3FC908F}" type="pres">
      <dgm:prSet presAssocID="{6E6B93F9-B982-4C46-898A-A706FF613A0B}" presName="level3hierChild" presStyleCnt="0"/>
      <dgm:spPr/>
      <dgm:t>
        <a:bodyPr/>
        <a:lstStyle/>
        <a:p>
          <a:endParaRPr lang="en-US"/>
        </a:p>
      </dgm:t>
    </dgm:pt>
    <dgm:pt modelId="{6E0C21AB-6451-4E44-8C22-0B1C051EDD50}" type="pres">
      <dgm:prSet presAssocID="{28CDDB15-A046-4E9E-B8A8-54AAEF82ECB2}" presName="conn2-1" presStyleLbl="parChTrans1D3" presStyleIdx="0" presStyleCnt="5"/>
      <dgm:spPr/>
      <dgm:t>
        <a:bodyPr/>
        <a:lstStyle/>
        <a:p>
          <a:endParaRPr lang="en-US"/>
        </a:p>
      </dgm:t>
    </dgm:pt>
    <dgm:pt modelId="{B713BC56-3B6F-4D5F-8C75-5700B2351F09}" type="pres">
      <dgm:prSet presAssocID="{28CDDB15-A046-4E9E-B8A8-54AAEF82ECB2}" presName="connTx" presStyleLbl="parChTrans1D3" presStyleIdx="0" presStyleCnt="5"/>
      <dgm:spPr/>
      <dgm:t>
        <a:bodyPr/>
        <a:lstStyle/>
        <a:p>
          <a:endParaRPr lang="en-US"/>
        </a:p>
      </dgm:t>
    </dgm:pt>
    <dgm:pt modelId="{8F6C446F-BAD4-456E-93DB-2BAECC7C13D3}" type="pres">
      <dgm:prSet presAssocID="{11FBB31C-9D4D-4171-8559-3677E26757ED}" presName="root2" presStyleCnt="0"/>
      <dgm:spPr/>
      <dgm:t>
        <a:bodyPr/>
        <a:lstStyle/>
        <a:p>
          <a:endParaRPr lang="en-US"/>
        </a:p>
      </dgm:t>
    </dgm:pt>
    <dgm:pt modelId="{211FAF8C-C750-4DFF-8C21-73CEDEAD397D}" type="pres">
      <dgm:prSet presAssocID="{11FBB31C-9D4D-4171-8559-3677E26757ED}" presName="LevelTwoTextNode" presStyleLbl="node3" presStyleIdx="0" presStyleCnt="5">
        <dgm:presLayoutVars>
          <dgm:chPref val="3"/>
        </dgm:presLayoutVars>
      </dgm:prSet>
      <dgm:spPr/>
      <dgm:t>
        <a:bodyPr/>
        <a:lstStyle/>
        <a:p>
          <a:pPr rtl="1"/>
          <a:endParaRPr lang="ar-EG"/>
        </a:p>
      </dgm:t>
    </dgm:pt>
    <dgm:pt modelId="{F7319880-A54C-48E9-8E49-C3DC60FF82C0}" type="pres">
      <dgm:prSet presAssocID="{11FBB31C-9D4D-4171-8559-3677E26757ED}" presName="level3hierChild" presStyleCnt="0"/>
      <dgm:spPr/>
      <dgm:t>
        <a:bodyPr/>
        <a:lstStyle/>
        <a:p>
          <a:endParaRPr lang="en-US"/>
        </a:p>
      </dgm:t>
    </dgm:pt>
    <dgm:pt modelId="{A434C413-CE54-4F4E-8D31-85FF3C3D0BF3}" type="pres">
      <dgm:prSet presAssocID="{74CDF682-3F3D-4AB4-A226-50EF33550D42}" presName="conn2-1" presStyleLbl="parChTrans1D3" presStyleIdx="1" presStyleCnt="5"/>
      <dgm:spPr/>
      <dgm:t>
        <a:bodyPr/>
        <a:lstStyle/>
        <a:p>
          <a:endParaRPr lang="en-US"/>
        </a:p>
      </dgm:t>
    </dgm:pt>
    <dgm:pt modelId="{B3D7B881-956B-442D-8702-DFA42E4A240A}" type="pres">
      <dgm:prSet presAssocID="{74CDF682-3F3D-4AB4-A226-50EF33550D42}" presName="connTx" presStyleLbl="parChTrans1D3" presStyleIdx="1" presStyleCnt="5"/>
      <dgm:spPr/>
      <dgm:t>
        <a:bodyPr/>
        <a:lstStyle/>
        <a:p>
          <a:endParaRPr lang="en-US"/>
        </a:p>
      </dgm:t>
    </dgm:pt>
    <dgm:pt modelId="{C98C7BA1-976C-420A-97C9-F819E5F9AFDA}" type="pres">
      <dgm:prSet presAssocID="{98568699-A73C-435E-878A-11306B8F3D16}" presName="root2" presStyleCnt="0"/>
      <dgm:spPr/>
      <dgm:t>
        <a:bodyPr/>
        <a:lstStyle/>
        <a:p>
          <a:endParaRPr lang="en-US"/>
        </a:p>
      </dgm:t>
    </dgm:pt>
    <dgm:pt modelId="{DA6FF8C8-84F6-4291-A8F3-0CB69E463AF2}" type="pres">
      <dgm:prSet presAssocID="{98568699-A73C-435E-878A-11306B8F3D16}" presName="LevelTwoTextNode" presStyleLbl="node3" presStyleIdx="1" presStyleCnt="5">
        <dgm:presLayoutVars>
          <dgm:chPref val="3"/>
        </dgm:presLayoutVars>
      </dgm:prSet>
      <dgm:spPr/>
      <dgm:t>
        <a:bodyPr/>
        <a:lstStyle/>
        <a:p>
          <a:endParaRPr lang="en-US"/>
        </a:p>
      </dgm:t>
    </dgm:pt>
    <dgm:pt modelId="{B79922E6-AA26-4994-845B-5CDE47471D49}" type="pres">
      <dgm:prSet presAssocID="{98568699-A73C-435E-878A-11306B8F3D16}" presName="level3hierChild" presStyleCnt="0"/>
      <dgm:spPr/>
      <dgm:t>
        <a:bodyPr/>
        <a:lstStyle/>
        <a:p>
          <a:endParaRPr lang="en-US"/>
        </a:p>
      </dgm:t>
    </dgm:pt>
    <dgm:pt modelId="{5B7F1237-F20B-4FBD-A999-2D782CCA1306}" type="pres">
      <dgm:prSet presAssocID="{7FB1FD17-9D77-4FA0-9F49-884EA773CC28}" presName="conn2-1" presStyleLbl="parChTrans1D3" presStyleIdx="2" presStyleCnt="5"/>
      <dgm:spPr/>
      <dgm:t>
        <a:bodyPr/>
        <a:lstStyle/>
        <a:p>
          <a:endParaRPr lang="en-US"/>
        </a:p>
      </dgm:t>
    </dgm:pt>
    <dgm:pt modelId="{43E1FFFD-6822-4B95-971F-FB211145E19B}" type="pres">
      <dgm:prSet presAssocID="{7FB1FD17-9D77-4FA0-9F49-884EA773CC28}" presName="connTx" presStyleLbl="parChTrans1D3" presStyleIdx="2" presStyleCnt="5"/>
      <dgm:spPr/>
      <dgm:t>
        <a:bodyPr/>
        <a:lstStyle/>
        <a:p>
          <a:endParaRPr lang="en-US"/>
        </a:p>
      </dgm:t>
    </dgm:pt>
    <dgm:pt modelId="{404433A5-829D-40F3-BB90-1876008B621B}" type="pres">
      <dgm:prSet presAssocID="{82743886-C8AC-4382-B9E3-901125F2ECCC}" presName="root2" presStyleCnt="0"/>
      <dgm:spPr/>
      <dgm:t>
        <a:bodyPr/>
        <a:lstStyle/>
        <a:p>
          <a:endParaRPr lang="en-US"/>
        </a:p>
      </dgm:t>
    </dgm:pt>
    <dgm:pt modelId="{964D3135-29D3-43BB-8776-CE52B7BD663C}" type="pres">
      <dgm:prSet presAssocID="{82743886-C8AC-4382-B9E3-901125F2ECCC}" presName="LevelTwoTextNode" presStyleLbl="node3" presStyleIdx="2" presStyleCnt="5">
        <dgm:presLayoutVars>
          <dgm:chPref val="3"/>
        </dgm:presLayoutVars>
      </dgm:prSet>
      <dgm:spPr/>
      <dgm:t>
        <a:bodyPr/>
        <a:lstStyle/>
        <a:p>
          <a:endParaRPr lang="en-US"/>
        </a:p>
      </dgm:t>
    </dgm:pt>
    <dgm:pt modelId="{C7BC43E1-767E-4C88-AE45-F7762BA87CEE}" type="pres">
      <dgm:prSet presAssocID="{82743886-C8AC-4382-B9E3-901125F2ECCC}" presName="level3hierChild" presStyleCnt="0"/>
      <dgm:spPr/>
      <dgm:t>
        <a:bodyPr/>
        <a:lstStyle/>
        <a:p>
          <a:endParaRPr lang="en-US"/>
        </a:p>
      </dgm:t>
    </dgm:pt>
    <dgm:pt modelId="{90A722E2-62FC-4EB7-A967-DF18E2FE5730}" type="pres">
      <dgm:prSet presAssocID="{5EA03C54-0E5C-4029-A1D9-3B764C977BB9}" presName="conn2-1" presStyleLbl="parChTrans1D2" presStyleIdx="1" presStyleCnt="2"/>
      <dgm:spPr/>
      <dgm:t>
        <a:bodyPr/>
        <a:lstStyle/>
        <a:p>
          <a:endParaRPr lang="en-US"/>
        </a:p>
      </dgm:t>
    </dgm:pt>
    <dgm:pt modelId="{6212FDE7-67EA-4AB0-ACBC-39D34DC24CB6}" type="pres">
      <dgm:prSet presAssocID="{5EA03C54-0E5C-4029-A1D9-3B764C977BB9}" presName="connTx" presStyleLbl="parChTrans1D2" presStyleIdx="1" presStyleCnt="2"/>
      <dgm:spPr/>
      <dgm:t>
        <a:bodyPr/>
        <a:lstStyle/>
        <a:p>
          <a:endParaRPr lang="en-US"/>
        </a:p>
      </dgm:t>
    </dgm:pt>
    <dgm:pt modelId="{E5DE1EF9-4F98-46C4-B633-C03CE3363FD5}" type="pres">
      <dgm:prSet presAssocID="{B5D9D7BD-D966-4973-B0E2-BC2B5CAB16ED}" presName="root2" presStyleCnt="0"/>
      <dgm:spPr/>
      <dgm:t>
        <a:bodyPr/>
        <a:lstStyle/>
        <a:p>
          <a:endParaRPr lang="en-US"/>
        </a:p>
      </dgm:t>
    </dgm:pt>
    <dgm:pt modelId="{EF8A5B50-A482-4773-8E04-8D0E74242567}" type="pres">
      <dgm:prSet presAssocID="{B5D9D7BD-D966-4973-B0E2-BC2B5CAB16ED}" presName="LevelTwoTextNode" presStyleLbl="node2" presStyleIdx="1" presStyleCnt="2">
        <dgm:presLayoutVars>
          <dgm:chPref val="3"/>
        </dgm:presLayoutVars>
      </dgm:prSet>
      <dgm:spPr/>
      <dgm:t>
        <a:bodyPr/>
        <a:lstStyle/>
        <a:p>
          <a:endParaRPr lang="en-US"/>
        </a:p>
      </dgm:t>
    </dgm:pt>
    <dgm:pt modelId="{898BCA54-8B15-40B6-8A37-9666C5FBF646}" type="pres">
      <dgm:prSet presAssocID="{B5D9D7BD-D966-4973-B0E2-BC2B5CAB16ED}" presName="level3hierChild" presStyleCnt="0"/>
      <dgm:spPr/>
      <dgm:t>
        <a:bodyPr/>
        <a:lstStyle/>
        <a:p>
          <a:endParaRPr lang="en-US"/>
        </a:p>
      </dgm:t>
    </dgm:pt>
    <dgm:pt modelId="{05DFD2D9-AAD3-4C83-8DB2-2B587C348700}" type="pres">
      <dgm:prSet presAssocID="{96D9FC45-0727-4074-A38C-2602AA8B9E0A}" presName="conn2-1" presStyleLbl="parChTrans1D3" presStyleIdx="3" presStyleCnt="5"/>
      <dgm:spPr/>
      <dgm:t>
        <a:bodyPr/>
        <a:lstStyle/>
        <a:p>
          <a:endParaRPr lang="en-US"/>
        </a:p>
      </dgm:t>
    </dgm:pt>
    <dgm:pt modelId="{2674C039-B592-4202-B6FE-E36938186F71}" type="pres">
      <dgm:prSet presAssocID="{96D9FC45-0727-4074-A38C-2602AA8B9E0A}" presName="connTx" presStyleLbl="parChTrans1D3" presStyleIdx="3" presStyleCnt="5"/>
      <dgm:spPr/>
      <dgm:t>
        <a:bodyPr/>
        <a:lstStyle/>
        <a:p>
          <a:endParaRPr lang="en-US"/>
        </a:p>
      </dgm:t>
    </dgm:pt>
    <dgm:pt modelId="{BAD3C5C8-E17E-4466-B503-7F56A33CD6C3}" type="pres">
      <dgm:prSet presAssocID="{D0503F63-235D-4CB0-8E71-B5FA4F4926E8}" presName="root2" presStyleCnt="0"/>
      <dgm:spPr/>
      <dgm:t>
        <a:bodyPr/>
        <a:lstStyle/>
        <a:p>
          <a:endParaRPr lang="en-US"/>
        </a:p>
      </dgm:t>
    </dgm:pt>
    <dgm:pt modelId="{173E5FF9-D622-41C0-A430-423688EC2422}" type="pres">
      <dgm:prSet presAssocID="{D0503F63-235D-4CB0-8E71-B5FA4F4926E8}" presName="LevelTwoTextNode" presStyleLbl="node3" presStyleIdx="3" presStyleCnt="5">
        <dgm:presLayoutVars>
          <dgm:chPref val="3"/>
        </dgm:presLayoutVars>
      </dgm:prSet>
      <dgm:spPr/>
      <dgm:t>
        <a:bodyPr/>
        <a:lstStyle/>
        <a:p>
          <a:pPr rtl="1"/>
          <a:endParaRPr lang="ar-EG"/>
        </a:p>
      </dgm:t>
    </dgm:pt>
    <dgm:pt modelId="{CBB4BD7A-8B30-4057-B38A-DAD6847A6C73}" type="pres">
      <dgm:prSet presAssocID="{D0503F63-235D-4CB0-8E71-B5FA4F4926E8}" presName="level3hierChild" presStyleCnt="0"/>
      <dgm:spPr/>
      <dgm:t>
        <a:bodyPr/>
        <a:lstStyle/>
        <a:p>
          <a:endParaRPr lang="en-US"/>
        </a:p>
      </dgm:t>
    </dgm:pt>
    <dgm:pt modelId="{4DE0678B-1812-438E-9D4C-13DF50029056}" type="pres">
      <dgm:prSet presAssocID="{57188A21-CB27-476C-82C1-2F6146CBD9DA}" presName="conn2-1" presStyleLbl="parChTrans1D3" presStyleIdx="4" presStyleCnt="5"/>
      <dgm:spPr/>
      <dgm:t>
        <a:bodyPr/>
        <a:lstStyle/>
        <a:p>
          <a:endParaRPr lang="en-US"/>
        </a:p>
      </dgm:t>
    </dgm:pt>
    <dgm:pt modelId="{DFD12A0C-0DBC-4579-A25C-5AEFF5E93CD1}" type="pres">
      <dgm:prSet presAssocID="{57188A21-CB27-476C-82C1-2F6146CBD9DA}" presName="connTx" presStyleLbl="parChTrans1D3" presStyleIdx="4" presStyleCnt="5"/>
      <dgm:spPr/>
      <dgm:t>
        <a:bodyPr/>
        <a:lstStyle/>
        <a:p>
          <a:endParaRPr lang="en-US"/>
        </a:p>
      </dgm:t>
    </dgm:pt>
    <dgm:pt modelId="{ADF82C5F-ED8F-4428-88C8-75DBEFFE5087}" type="pres">
      <dgm:prSet presAssocID="{AC46D1A3-0D58-48B5-B7FB-6315A05F65EF}" presName="root2" presStyleCnt="0"/>
      <dgm:spPr/>
      <dgm:t>
        <a:bodyPr/>
        <a:lstStyle/>
        <a:p>
          <a:endParaRPr lang="en-US"/>
        </a:p>
      </dgm:t>
    </dgm:pt>
    <dgm:pt modelId="{21988E46-73C8-4DC3-9E19-432C2B4F6EC8}" type="pres">
      <dgm:prSet presAssocID="{AC46D1A3-0D58-48B5-B7FB-6315A05F65EF}" presName="LevelTwoTextNode" presStyleLbl="node3" presStyleIdx="4" presStyleCnt="5" custLinFactNeighborX="-890" custLinFactNeighborY="2253">
        <dgm:presLayoutVars>
          <dgm:chPref val="3"/>
        </dgm:presLayoutVars>
      </dgm:prSet>
      <dgm:spPr/>
      <dgm:t>
        <a:bodyPr/>
        <a:lstStyle/>
        <a:p>
          <a:pPr rtl="1"/>
          <a:endParaRPr lang="ar-EG"/>
        </a:p>
      </dgm:t>
    </dgm:pt>
    <dgm:pt modelId="{0FD17EDD-A0C3-4F25-9EA4-44E95395C1F5}" type="pres">
      <dgm:prSet presAssocID="{AC46D1A3-0D58-48B5-B7FB-6315A05F65EF}" presName="level3hierChild" presStyleCnt="0"/>
      <dgm:spPr/>
      <dgm:t>
        <a:bodyPr/>
        <a:lstStyle/>
        <a:p>
          <a:endParaRPr lang="en-US"/>
        </a:p>
      </dgm:t>
    </dgm:pt>
  </dgm:ptLst>
  <dgm:cxnLst>
    <dgm:cxn modelId="{6A388F0A-687B-47C8-8350-DF4C808FAE8F}" type="presOf" srcId="{5EA03C54-0E5C-4029-A1D9-3B764C977BB9}" destId="{90A722E2-62FC-4EB7-A967-DF18E2FE5730}" srcOrd="0" destOrd="0" presId="urn:microsoft.com/office/officeart/2005/8/layout/hierarchy2"/>
    <dgm:cxn modelId="{CF484D4A-B481-4FAF-994C-FE92B0819E2F}" type="presOf" srcId="{57188A21-CB27-476C-82C1-2F6146CBD9DA}" destId="{DFD12A0C-0DBC-4579-A25C-5AEFF5E93CD1}" srcOrd="1" destOrd="0" presId="urn:microsoft.com/office/officeart/2005/8/layout/hierarchy2"/>
    <dgm:cxn modelId="{750F1F9F-18A0-46C1-AD43-10A5C1E3C836}" type="presOf" srcId="{7FB1FD17-9D77-4FA0-9F49-884EA773CC28}" destId="{5B7F1237-F20B-4FBD-A999-2D782CCA1306}" srcOrd="0" destOrd="0" presId="urn:microsoft.com/office/officeart/2005/8/layout/hierarchy2"/>
    <dgm:cxn modelId="{C29C6418-C6EC-417C-8E0A-30C810ED52E4}" srcId="{B5D9D7BD-D966-4973-B0E2-BC2B5CAB16ED}" destId="{AC46D1A3-0D58-48B5-B7FB-6315A05F65EF}" srcOrd="1" destOrd="0" parTransId="{57188A21-CB27-476C-82C1-2F6146CBD9DA}" sibTransId="{32F50F69-D5F5-4B56-BC68-35C7E41DEF75}"/>
    <dgm:cxn modelId="{3ED5D88D-677F-48EB-A36C-C827C7A7CAA7}" type="presOf" srcId="{28CDDB15-A046-4E9E-B8A8-54AAEF82ECB2}" destId="{B713BC56-3B6F-4D5F-8C75-5700B2351F09}" srcOrd="1" destOrd="0" presId="urn:microsoft.com/office/officeart/2005/8/layout/hierarchy2"/>
    <dgm:cxn modelId="{EF639B66-AF0F-427A-BAD8-732EC3E30B4E}" type="presOf" srcId="{3D5838FF-47FC-4D6A-8859-CA33C9C0932D}" destId="{02FE84E6-1A3D-4AE4-AD29-7EB8F8912E5C}" srcOrd="0" destOrd="0" presId="urn:microsoft.com/office/officeart/2005/8/layout/hierarchy2"/>
    <dgm:cxn modelId="{E41A6F88-0F5D-4BF2-A3CC-D1700262C102}" type="presOf" srcId="{96D9FC45-0727-4074-A38C-2602AA8B9E0A}" destId="{05DFD2D9-AAD3-4C83-8DB2-2B587C348700}" srcOrd="0" destOrd="0" presId="urn:microsoft.com/office/officeart/2005/8/layout/hierarchy2"/>
    <dgm:cxn modelId="{A6C2004C-D532-4F43-A798-FA9166BF9CE5}" srcId="{F90D9D5D-7326-44BF-A262-ADC8BA15ABCB}" destId="{6E6B93F9-B982-4C46-898A-A706FF613A0B}" srcOrd="0" destOrd="0" parTransId="{4CF02606-97DD-4EE5-B409-8C24EE7CD847}" sibTransId="{EDCA419E-F5EA-4414-BBC4-1BE1480B9EF1}"/>
    <dgm:cxn modelId="{51D29240-0DEC-4FBD-BFD6-AD4415283345}" type="presOf" srcId="{74CDF682-3F3D-4AB4-A226-50EF33550D42}" destId="{B3D7B881-956B-442D-8702-DFA42E4A240A}" srcOrd="1" destOrd="0" presId="urn:microsoft.com/office/officeart/2005/8/layout/hierarchy2"/>
    <dgm:cxn modelId="{CC2E28FE-A826-4AA8-8D3B-219FF09C99F9}" type="presOf" srcId="{11FBB31C-9D4D-4171-8559-3677E26757ED}" destId="{211FAF8C-C750-4DFF-8C21-73CEDEAD397D}" srcOrd="0" destOrd="0" presId="urn:microsoft.com/office/officeart/2005/8/layout/hierarchy2"/>
    <dgm:cxn modelId="{492D5B52-9555-4E69-8572-C4F71E16DBA4}" type="presOf" srcId="{4CF02606-97DD-4EE5-B409-8C24EE7CD847}" destId="{20C6E8CA-761C-4094-8C32-EB9018E49411}" srcOrd="0" destOrd="0" presId="urn:microsoft.com/office/officeart/2005/8/layout/hierarchy2"/>
    <dgm:cxn modelId="{69990B3E-56E9-4EE5-90EA-A85088BD8672}" type="presOf" srcId="{4CF02606-97DD-4EE5-B409-8C24EE7CD847}" destId="{24813B6A-6004-46AF-8A95-01BD83F07948}" srcOrd="1" destOrd="0" presId="urn:microsoft.com/office/officeart/2005/8/layout/hierarchy2"/>
    <dgm:cxn modelId="{313E421C-B2F0-4489-BC7D-36873762A443}" type="presOf" srcId="{96D9FC45-0727-4074-A38C-2602AA8B9E0A}" destId="{2674C039-B592-4202-B6FE-E36938186F71}" srcOrd="1" destOrd="0" presId="urn:microsoft.com/office/officeart/2005/8/layout/hierarchy2"/>
    <dgm:cxn modelId="{5AFB86C7-E257-47BF-862A-20828EDB0233}" srcId="{6E6B93F9-B982-4C46-898A-A706FF613A0B}" destId="{82743886-C8AC-4382-B9E3-901125F2ECCC}" srcOrd="2" destOrd="0" parTransId="{7FB1FD17-9D77-4FA0-9F49-884EA773CC28}" sibTransId="{4F2D0441-2FEF-415C-AC62-8B956D32E06D}"/>
    <dgm:cxn modelId="{EDCC3AE4-78B7-433D-849B-EE47C2FCB28B}" type="presOf" srcId="{82743886-C8AC-4382-B9E3-901125F2ECCC}" destId="{964D3135-29D3-43BB-8776-CE52B7BD663C}" srcOrd="0" destOrd="0" presId="urn:microsoft.com/office/officeart/2005/8/layout/hierarchy2"/>
    <dgm:cxn modelId="{2D0ED03C-A5B2-4245-BF9D-B4D747A1ECD9}" srcId="{6E6B93F9-B982-4C46-898A-A706FF613A0B}" destId="{98568699-A73C-435E-878A-11306B8F3D16}" srcOrd="1" destOrd="0" parTransId="{74CDF682-3F3D-4AB4-A226-50EF33550D42}" sibTransId="{C01884DD-6727-4A43-8A2E-6933F89A6CE1}"/>
    <dgm:cxn modelId="{B2B064AC-5C2A-4F00-8448-E6F42B103C1D}" type="presOf" srcId="{74CDF682-3F3D-4AB4-A226-50EF33550D42}" destId="{A434C413-CE54-4F4E-8D31-85FF3C3D0BF3}" srcOrd="0" destOrd="0" presId="urn:microsoft.com/office/officeart/2005/8/layout/hierarchy2"/>
    <dgm:cxn modelId="{844ECA80-9242-4905-B8C4-23826D0E3F69}" srcId="{F90D9D5D-7326-44BF-A262-ADC8BA15ABCB}" destId="{B5D9D7BD-D966-4973-B0E2-BC2B5CAB16ED}" srcOrd="1" destOrd="0" parTransId="{5EA03C54-0E5C-4029-A1D9-3B764C977BB9}" sibTransId="{3D4EB308-3B53-4B79-9D53-71DB45154B54}"/>
    <dgm:cxn modelId="{2AB6027E-D0FC-4EB5-9B4D-14E1D14E9DFF}" type="presOf" srcId="{F90D9D5D-7326-44BF-A262-ADC8BA15ABCB}" destId="{C3D3993D-D032-40A1-B262-764268456787}" srcOrd="0" destOrd="0" presId="urn:microsoft.com/office/officeart/2005/8/layout/hierarchy2"/>
    <dgm:cxn modelId="{857770ED-F8DD-4648-9F0B-E21BA8DCF58B}" type="presOf" srcId="{AC46D1A3-0D58-48B5-B7FB-6315A05F65EF}" destId="{21988E46-73C8-4DC3-9E19-432C2B4F6EC8}" srcOrd="0" destOrd="0" presId="urn:microsoft.com/office/officeart/2005/8/layout/hierarchy2"/>
    <dgm:cxn modelId="{9B31533E-A0F7-465F-89DB-3F5169D91BC5}" type="presOf" srcId="{28CDDB15-A046-4E9E-B8A8-54AAEF82ECB2}" destId="{6E0C21AB-6451-4E44-8C22-0B1C051EDD50}" srcOrd="0" destOrd="0" presId="urn:microsoft.com/office/officeart/2005/8/layout/hierarchy2"/>
    <dgm:cxn modelId="{07C65521-F9BC-436B-92F1-A8F22B4447C9}" type="presOf" srcId="{5EA03C54-0E5C-4029-A1D9-3B764C977BB9}" destId="{6212FDE7-67EA-4AB0-ACBC-39D34DC24CB6}" srcOrd="1" destOrd="0" presId="urn:microsoft.com/office/officeart/2005/8/layout/hierarchy2"/>
    <dgm:cxn modelId="{E1800363-B221-4AD3-9600-2F1C06D8AFBD}" type="presOf" srcId="{B5D9D7BD-D966-4973-B0E2-BC2B5CAB16ED}" destId="{EF8A5B50-A482-4773-8E04-8D0E74242567}" srcOrd="0" destOrd="0" presId="urn:microsoft.com/office/officeart/2005/8/layout/hierarchy2"/>
    <dgm:cxn modelId="{86CF21E9-F25C-4D3D-BDC5-DEFEA51850BE}" type="presOf" srcId="{57188A21-CB27-476C-82C1-2F6146CBD9DA}" destId="{4DE0678B-1812-438E-9D4C-13DF50029056}" srcOrd="0" destOrd="0" presId="urn:microsoft.com/office/officeart/2005/8/layout/hierarchy2"/>
    <dgm:cxn modelId="{27AFCB08-8825-4AAA-9B17-622143CF4BE4}" type="presOf" srcId="{6E6B93F9-B982-4C46-898A-A706FF613A0B}" destId="{DEB2B455-DD15-4A5F-ACF6-C8FFCA6F5F7E}" srcOrd="0" destOrd="0" presId="urn:microsoft.com/office/officeart/2005/8/layout/hierarchy2"/>
    <dgm:cxn modelId="{355DA5E2-EF82-4889-AA06-354B0642BDBD}" srcId="{6E6B93F9-B982-4C46-898A-A706FF613A0B}" destId="{11FBB31C-9D4D-4171-8559-3677E26757ED}" srcOrd="0" destOrd="0" parTransId="{28CDDB15-A046-4E9E-B8A8-54AAEF82ECB2}" sibTransId="{14DF6B72-A3FD-46E2-B966-543FD2DD9C69}"/>
    <dgm:cxn modelId="{1F761EDB-5348-4B9C-BBB2-3CB0096014C2}" type="presOf" srcId="{7FB1FD17-9D77-4FA0-9F49-884EA773CC28}" destId="{43E1FFFD-6822-4B95-971F-FB211145E19B}" srcOrd="1" destOrd="0" presId="urn:microsoft.com/office/officeart/2005/8/layout/hierarchy2"/>
    <dgm:cxn modelId="{BDC189AF-5C35-4EB4-93C7-F8DC85B9BC3C}" type="presOf" srcId="{D0503F63-235D-4CB0-8E71-B5FA4F4926E8}" destId="{173E5FF9-D622-41C0-A430-423688EC2422}" srcOrd="0" destOrd="0" presId="urn:microsoft.com/office/officeart/2005/8/layout/hierarchy2"/>
    <dgm:cxn modelId="{00F1E994-0419-488C-87FA-84B031B2A924}" srcId="{3D5838FF-47FC-4D6A-8859-CA33C9C0932D}" destId="{F90D9D5D-7326-44BF-A262-ADC8BA15ABCB}" srcOrd="0" destOrd="0" parTransId="{6549DD4C-BF66-461A-A876-1FDDB312FA1E}" sibTransId="{7F3AC8E0-C13A-4AD3-9975-57A831B3B337}"/>
    <dgm:cxn modelId="{9F6F32D7-E54F-475F-8BF2-AC56788C89B8}" type="presOf" srcId="{98568699-A73C-435E-878A-11306B8F3D16}" destId="{DA6FF8C8-84F6-4291-A8F3-0CB69E463AF2}" srcOrd="0" destOrd="0" presId="urn:microsoft.com/office/officeart/2005/8/layout/hierarchy2"/>
    <dgm:cxn modelId="{144F3892-C872-41BB-B55A-D306708B8D8F}" srcId="{B5D9D7BD-D966-4973-B0E2-BC2B5CAB16ED}" destId="{D0503F63-235D-4CB0-8E71-B5FA4F4926E8}" srcOrd="0" destOrd="0" parTransId="{96D9FC45-0727-4074-A38C-2602AA8B9E0A}" sibTransId="{A7CC7AFF-3713-4F61-91DF-3004992C34D6}"/>
    <dgm:cxn modelId="{80191495-BC43-4691-8605-F63ED94D6790}" type="presParOf" srcId="{02FE84E6-1A3D-4AE4-AD29-7EB8F8912E5C}" destId="{21F4D9F6-B2A6-46BB-89EA-58443A6824B0}" srcOrd="0" destOrd="0" presId="urn:microsoft.com/office/officeart/2005/8/layout/hierarchy2"/>
    <dgm:cxn modelId="{CE88FD4A-B820-414A-AFC4-90ECEFC395E3}" type="presParOf" srcId="{21F4D9F6-B2A6-46BB-89EA-58443A6824B0}" destId="{C3D3993D-D032-40A1-B262-764268456787}" srcOrd="0" destOrd="0" presId="urn:microsoft.com/office/officeart/2005/8/layout/hierarchy2"/>
    <dgm:cxn modelId="{20EE7F04-BFC1-4415-8189-D97EA1936408}" type="presParOf" srcId="{21F4D9F6-B2A6-46BB-89EA-58443A6824B0}" destId="{37576615-9036-4734-A5D5-AE60621E80A0}" srcOrd="1" destOrd="0" presId="urn:microsoft.com/office/officeart/2005/8/layout/hierarchy2"/>
    <dgm:cxn modelId="{1CB972FE-244A-49A2-B74A-93534A3D77D3}" type="presParOf" srcId="{37576615-9036-4734-A5D5-AE60621E80A0}" destId="{20C6E8CA-761C-4094-8C32-EB9018E49411}" srcOrd="0" destOrd="0" presId="urn:microsoft.com/office/officeart/2005/8/layout/hierarchy2"/>
    <dgm:cxn modelId="{C97DC339-0291-43AB-B11E-41EFD5731242}" type="presParOf" srcId="{20C6E8CA-761C-4094-8C32-EB9018E49411}" destId="{24813B6A-6004-46AF-8A95-01BD83F07948}" srcOrd="0" destOrd="0" presId="urn:microsoft.com/office/officeart/2005/8/layout/hierarchy2"/>
    <dgm:cxn modelId="{08899CE3-E940-4D51-B52E-B15B8A634DE3}" type="presParOf" srcId="{37576615-9036-4734-A5D5-AE60621E80A0}" destId="{355238DA-7738-4F5E-BBC0-66C097DB952C}" srcOrd="1" destOrd="0" presId="urn:microsoft.com/office/officeart/2005/8/layout/hierarchy2"/>
    <dgm:cxn modelId="{A88CFDB7-BB54-47EC-95DA-9B3EA9ED2ADC}" type="presParOf" srcId="{355238DA-7738-4F5E-BBC0-66C097DB952C}" destId="{DEB2B455-DD15-4A5F-ACF6-C8FFCA6F5F7E}" srcOrd="0" destOrd="0" presId="urn:microsoft.com/office/officeart/2005/8/layout/hierarchy2"/>
    <dgm:cxn modelId="{2FD4E0B5-8AEB-4C00-8FA2-D73ED472C8A1}" type="presParOf" srcId="{355238DA-7738-4F5E-BBC0-66C097DB952C}" destId="{15260238-027A-4482-8F80-22D1D3FC908F}" srcOrd="1" destOrd="0" presId="urn:microsoft.com/office/officeart/2005/8/layout/hierarchy2"/>
    <dgm:cxn modelId="{DEEF787A-9C80-49C0-85FB-04791042328B}" type="presParOf" srcId="{15260238-027A-4482-8F80-22D1D3FC908F}" destId="{6E0C21AB-6451-4E44-8C22-0B1C051EDD50}" srcOrd="0" destOrd="0" presId="urn:microsoft.com/office/officeart/2005/8/layout/hierarchy2"/>
    <dgm:cxn modelId="{D381E077-B11B-4DDE-92FC-FE47BA674FB0}" type="presParOf" srcId="{6E0C21AB-6451-4E44-8C22-0B1C051EDD50}" destId="{B713BC56-3B6F-4D5F-8C75-5700B2351F09}" srcOrd="0" destOrd="0" presId="urn:microsoft.com/office/officeart/2005/8/layout/hierarchy2"/>
    <dgm:cxn modelId="{ED4523B6-038D-4BB4-B08E-AA9219FF50AB}" type="presParOf" srcId="{15260238-027A-4482-8F80-22D1D3FC908F}" destId="{8F6C446F-BAD4-456E-93DB-2BAECC7C13D3}" srcOrd="1" destOrd="0" presId="urn:microsoft.com/office/officeart/2005/8/layout/hierarchy2"/>
    <dgm:cxn modelId="{B36737F3-7981-49A4-B666-A4925464F08D}" type="presParOf" srcId="{8F6C446F-BAD4-456E-93DB-2BAECC7C13D3}" destId="{211FAF8C-C750-4DFF-8C21-73CEDEAD397D}" srcOrd="0" destOrd="0" presId="urn:microsoft.com/office/officeart/2005/8/layout/hierarchy2"/>
    <dgm:cxn modelId="{845452B7-16CC-41C0-8582-99211EF656A9}" type="presParOf" srcId="{8F6C446F-BAD4-456E-93DB-2BAECC7C13D3}" destId="{F7319880-A54C-48E9-8E49-C3DC60FF82C0}" srcOrd="1" destOrd="0" presId="urn:microsoft.com/office/officeart/2005/8/layout/hierarchy2"/>
    <dgm:cxn modelId="{30C7E808-F109-438E-B46B-C3D30D9370AA}" type="presParOf" srcId="{15260238-027A-4482-8F80-22D1D3FC908F}" destId="{A434C413-CE54-4F4E-8D31-85FF3C3D0BF3}" srcOrd="2" destOrd="0" presId="urn:microsoft.com/office/officeart/2005/8/layout/hierarchy2"/>
    <dgm:cxn modelId="{DE15EF44-7F9F-4168-93DD-2A656B9A2494}" type="presParOf" srcId="{A434C413-CE54-4F4E-8D31-85FF3C3D0BF3}" destId="{B3D7B881-956B-442D-8702-DFA42E4A240A}" srcOrd="0" destOrd="0" presId="urn:microsoft.com/office/officeart/2005/8/layout/hierarchy2"/>
    <dgm:cxn modelId="{5235691A-85C9-4420-97E8-7CFA9D3C553E}" type="presParOf" srcId="{15260238-027A-4482-8F80-22D1D3FC908F}" destId="{C98C7BA1-976C-420A-97C9-F819E5F9AFDA}" srcOrd="3" destOrd="0" presId="urn:microsoft.com/office/officeart/2005/8/layout/hierarchy2"/>
    <dgm:cxn modelId="{9441640F-42B7-4088-A90A-8F7630EE5402}" type="presParOf" srcId="{C98C7BA1-976C-420A-97C9-F819E5F9AFDA}" destId="{DA6FF8C8-84F6-4291-A8F3-0CB69E463AF2}" srcOrd="0" destOrd="0" presId="urn:microsoft.com/office/officeart/2005/8/layout/hierarchy2"/>
    <dgm:cxn modelId="{5A8DB26A-4A84-4953-9300-997EE6C7F6EE}" type="presParOf" srcId="{C98C7BA1-976C-420A-97C9-F819E5F9AFDA}" destId="{B79922E6-AA26-4994-845B-5CDE47471D49}" srcOrd="1" destOrd="0" presId="urn:microsoft.com/office/officeart/2005/8/layout/hierarchy2"/>
    <dgm:cxn modelId="{0FE668C9-1268-497E-A199-A328E8DB1852}" type="presParOf" srcId="{15260238-027A-4482-8F80-22D1D3FC908F}" destId="{5B7F1237-F20B-4FBD-A999-2D782CCA1306}" srcOrd="4" destOrd="0" presId="urn:microsoft.com/office/officeart/2005/8/layout/hierarchy2"/>
    <dgm:cxn modelId="{43F08C6B-A801-4904-AFF0-A0D3F0DF5ECC}" type="presParOf" srcId="{5B7F1237-F20B-4FBD-A999-2D782CCA1306}" destId="{43E1FFFD-6822-4B95-971F-FB211145E19B}" srcOrd="0" destOrd="0" presId="urn:microsoft.com/office/officeart/2005/8/layout/hierarchy2"/>
    <dgm:cxn modelId="{EA9ED9F1-290C-41BA-A118-1194C9E45155}" type="presParOf" srcId="{15260238-027A-4482-8F80-22D1D3FC908F}" destId="{404433A5-829D-40F3-BB90-1876008B621B}" srcOrd="5" destOrd="0" presId="urn:microsoft.com/office/officeart/2005/8/layout/hierarchy2"/>
    <dgm:cxn modelId="{ADA99973-38FD-4680-93D6-80C6A0412D71}" type="presParOf" srcId="{404433A5-829D-40F3-BB90-1876008B621B}" destId="{964D3135-29D3-43BB-8776-CE52B7BD663C}" srcOrd="0" destOrd="0" presId="urn:microsoft.com/office/officeart/2005/8/layout/hierarchy2"/>
    <dgm:cxn modelId="{E90B3505-2393-49E5-AA1F-ABE16580ABA4}" type="presParOf" srcId="{404433A5-829D-40F3-BB90-1876008B621B}" destId="{C7BC43E1-767E-4C88-AE45-F7762BA87CEE}" srcOrd="1" destOrd="0" presId="urn:microsoft.com/office/officeart/2005/8/layout/hierarchy2"/>
    <dgm:cxn modelId="{49B18DF6-B9F0-43C3-B638-0476D2B3C6A5}" type="presParOf" srcId="{37576615-9036-4734-A5D5-AE60621E80A0}" destId="{90A722E2-62FC-4EB7-A967-DF18E2FE5730}" srcOrd="2" destOrd="0" presId="urn:microsoft.com/office/officeart/2005/8/layout/hierarchy2"/>
    <dgm:cxn modelId="{396E3F42-84B0-4974-BED1-110551571257}" type="presParOf" srcId="{90A722E2-62FC-4EB7-A967-DF18E2FE5730}" destId="{6212FDE7-67EA-4AB0-ACBC-39D34DC24CB6}" srcOrd="0" destOrd="0" presId="urn:microsoft.com/office/officeart/2005/8/layout/hierarchy2"/>
    <dgm:cxn modelId="{8E2D1B07-8319-4F44-80FD-17100E6B2A90}" type="presParOf" srcId="{37576615-9036-4734-A5D5-AE60621E80A0}" destId="{E5DE1EF9-4F98-46C4-B633-C03CE3363FD5}" srcOrd="3" destOrd="0" presId="urn:microsoft.com/office/officeart/2005/8/layout/hierarchy2"/>
    <dgm:cxn modelId="{59BC1F77-B657-456D-A2FA-18A943B1FAEB}" type="presParOf" srcId="{E5DE1EF9-4F98-46C4-B633-C03CE3363FD5}" destId="{EF8A5B50-A482-4773-8E04-8D0E74242567}" srcOrd="0" destOrd="0" presId="urn:microsoft.com/office/officeart/2005/8/layout/hierarchy2"/>
    <dgm:cxn modelId="{38386E84-BAE5-4FDF-A0AB-B8A680398124}" type="presParOf" srcId="{E5DE1EF9-4F98-46C4-B633-C03CE3363FD5}" destId="{898BCA54-8B15-40B6-8A37-9666C5FBF646}" srcOrd="1" destOrd="0" presId="urn:microsoft.com/office/officeart/2005/8/layout/hierarchy2"/>
    <dgm:cxn modelId="{CBEA024E-D877-471E-9D93-0DC2284E0E3C}" type="presParOf" srcId="{898BCA54-8B15-40B6-8A37-9666C5FBF646}" destId="{05DFD2D9-AAD3-4C83-8DB2-2B587C348700}" srcOrd="0" destOrd="0" presId="urn:microsoft.com/office/officeart/2005/8/layout/hierarchy2"/>
    <dgm:cxn modelId="{72ACF52F-3B6D-49EE-A946-67D5A1A02876}" type="presParOf" srcId="{05DFD2D9-AAD3-4C83-8DB2-2B587C348700}" destId="{2674C039-B592-4202-B6FE-E36938186F71}" srcOrd="0" destOrd="0" presId="urn:microsoft.com/office/officeart/2005/8/layout/hierarchy2"/>
    <dgm:cxn modelId="{4C0B078B-620B-4A5D-835B-3E1E1FF42829}" type="presParOf" srcId="{898BCA54-8B15-40B6-8A37-9666C5FBF646}" destId="{BAD3C5C8-E17E-4466-B503-7F56A33CD6C3}" srcOrd="1" destOrd="0" presId="urn:microsoft.com/office/officeart/2005/8/layout/hierarchy2"/>
    <dgm:cxn modelId="{DF3DE159-9314-427F-BC07-F00BBF6B3E7F}" type="presParOf" srcId="{BAD3C5C8-E17E-4466-B503-7F56A33CD6C3}" destId="{173E5FF9-D622-41C0-A430-423688EC2422}" srcOrd="0" destOrd="0" presId="urn:microsoft.com/office/officeart/2005/8/layout/hierarchy2"/>
    <dgm:cxn modelId="{DC63229B-48DA-47C7-8677-84A9E48FA099}" type="presParOf" srcId="{BAD3C5C8-E17E-4466-B503-7F56A33CD6C3}" destId="{CBB4BD7A-8B30-4057-B38A-DAD6847A6C73}" srcOrd="1" destOrd="0" presId="urn:microsoft.com/office/officeart/2005/8/layout/hierarchy2"/>
    <dgm:cxn modelId="{486B039D-1EF8-4B56-AFA4-7DC5D9CE1BDE}" type="presParOf" srcId="{898BCA54-8B15-40B6-8A37-9666C5FBF646}" destId="{4DE0678B-1812-438E-9D4C-13DF50029056}" srcOrd="2" destOrd="0" presId="urn:microsoft.com/office/officeart/2005/8/layout/hierarchy2"/>
    <dgm:cxn modelId="{6DC97201-5085-4A67-950B-3CD82E78A34A}" type="presParOf" srcId="{4DE0678B-1812-438E-9D4C-13DF50029056}" destId="{DFD12A0C-0DBC-4579-A25C-5AEFF5E93CD1}" srcOrd="0" destOrd="0" presId="urn:microsoft.com/office/officeart/2005/8/layout/hierarchy2"/>
    <dgm:cxn modelId="{4D1898F6-C5BD-4A91-B318-DBEF24582E2C}" type="presParOf" srcId="{898BCA54-8B15-40B6-8A37-9666C5FBF646}" destId="{ADF82C5F-ED8F-4428-88C8-75DBEFFE5087}" srcOrd="3" destOrd="0" presId="urn:microsoft.com/office/officeart/2005/8/layout/hierarchy2"/>
    <dgm:cxn modelId="{79D58E36-A318-41F0-AAB5-2FF82843717E}" type="presParOf" srcId="{ADF82C5F-ED8F-4428-88C8-75DBEFFE5087}" destId="{21988E46-73C8-4DC3-9E19-432C2B4F6EC8}" srcOrd="0" destOrd="0" presId="urn:microsoft.com/office/officeart/2005/8/layout/hierarchy2"/>
    <dgm:cxn modelId="{4992EC34-EDF8-4EE3-A068-B0D7941CC18A}" type="presParOf" srcId="{ADF82C5F-ED8F-4428-88C8-75DBEFFE5087}" destId="{0FD17EDD-A0C3-4F25-9EA4-44E95395C1F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B4BB1-3BDF-4714-9BF0-7D91D39C813C}">
      <dsp:nvSpPr>
        <dsp:cNvPr id="0" name=""/>
        <dsp:cNvSpPr/>
      </dsp:nvSpPr>
      <dsp:spPr>
        <a:xfrm rot="5400000">
          <a:off x="-181598" y="185087"/>
          <a:ext cx="1210658" cy="847461"/>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EG" sz="1600" b="1" kern="1200" dirty="0" smtClean="0"/>
            <a:t>تجهيز </a:t>
          </a:r>
        </a:p>
        <a:p>
          <a:pPr lvl="0" algn="ctr" defTabSz="711200">
            <a:lnSpc>
              <a:spcPct val="90000"/>
            </a:lnSpc>
            <a:spcBef>
              <a:spcPct val="0"/>
            </a:spcBef>
            <a:spcAft>
              <a:spcPct val="35000"/>
            </a:spcAft>
          </a:pPr>
          <a:r>
            <a:rPr lang="ar-EG" sz="1600" b="1" kern="1200" dirty="0" smtClean="0"/>
            <a:t>الخرائط</a:t>
          </a:r>
          <a:endParaRPr lang="en-US" sz="1000" b="1" kern="1200" dirty="0"/>
        </a:p>
      </dsp:txBody>
      <dsp:txXfrm rot="-5400000">
        <a:off x="1" y="427220"/>
        <a:ext cx="847461" cy="363197"/>
      </dsp:txXfrm>
    </dsp:sp>
    <dsp:sp modelId="{4C5493D5-3F9F-467C-982D-7684AF06A8DA}">
      <dsp:nvSpPr>
        <dsp:cNvPr id="0" name=""/>
        <dsp:cNvSpPr/>
      </dsp:nvSpPr>
      <dsp:spPr>
        <a:xfrm rot="5400000">
          <a:off x="3378431" y="-2527482"/>
          <a:ext cx="787341" cy="5849282"/>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EG" sz="1600" b="1" kern="1200" dirty="0" smtClean="0"/>
            <a:t>ضبط الاحداثيات</a:t>
          </a:r>
          <a:r>
            <a:rPr lang="en-US" sz="1600" b="1" kern="1200" dirty="0" smtClean="0"/>
            <a:t>Reactivation  </a:t>
          </a:r>
          <a:endParaRPr lang="en-US" sz="1600" b="1" kern="1200" dirty="0"/>
        </a:p>
        <a:p>
          <a:pPr marL="171450" lvl="1" indent="-171450" algn="r" defTabSz="711200" rtl="1">
            <a:lnSpc>
              <a:spcPct val="90000"/>
            </a:lnSpc>
            <a:spcBef>
              <a:spcPct val="0"/>
            </a:spcBef>
            <a:spcAft>
              <a:spcPct val="15000"/>
            </a:spcAft>
            <a:buChar char="••"/>
          </a:pPr>
          <a:r>
            <a:rPr lang="ar-EG" sz="1600" b="1" kern="1200" dirty="0" smtClean="0"/>
            <a:t>تعريف المساقط</a:t>
          </a:r>
          <a:r>
            <a:rPr lang="en-US" sz="1600" b="1" kern="1200" dirty="0" smtClean="0"/>
            <a:t> projection   </a:t>
          </a:r>
          <a:endParaRPr lang="en-US" sz="1600" b="1" kern="1200" dirty="0"/>
        </a:p>
      </dsp:txBody>
      <dsp:txXfrm rot="-5400000">
        <a:off x="847461" y="41923"/>
        <a:ext cx="5810847" cy="710471"/>
      </dsp:txXfrm>
    </dsp:sp>
    <dsp:sp modelId="{0A3F8618-5E88-4E49-B6BD-3A68E340C4F1}">
      <dsp:nvSpPr>
        <dsp:cNvPr id="0" name=""/>
        <dsp:cNvSpPr/>
      </dsp:nvSpPr>
      <dsp:spPr>
        <a:xfrm rot="5400000">
          <a:off x="-181598" y="1248630"/>
          <a:ext cx="1210658" cy="847461"/>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EG" sz="1600" b="1" kern="1200" dirty="0" smtClean="0"/>
            <a:t>المرئيات الفضائية</a:t>
          </a:r>
          <a:endParaRPr lang="en-US" sz="1600" b="1" kern="1200" dirty="0"/>
        </a:p>
      </dsp:txBody>
      <dsp:txXfrm rot="-5400000">
        <a:off x="1" y="1490763"/>
        <a:ext cx="847461" cy="363197"/>
      </dsp:txXfrm>
    </dsp:sp>
    <dsp:sp modelId="{18034324-24B4-4D47-AE2C-83865A9FCB24}">
      <dsp:nvSpPr>
        <dsp:cNvPr id="0" name=""/>
        <dsp:cNvSpPr/>
      </dsp:nvSpPr>
      <dsp:spPr>
        <a:xfrm rot="5400000">
          <a:off x="3378638" y="-1464146"/>
          <a:ext cx="786928" cy="5849282"/>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EG" sz="1600" b="1" kern="1200" dirty="0" smtClean="0"/>
            <a:t>تحسين</a:t>
          </a:r>
          <a:r>
            <a:rPr lang="en-US" sz="1600" b="1" kern="1200" dirty="0" smtClean="0"/>
            <a:t>Enhancement  </a:t>
          </a:r>
          <a:endParaRPr lang="en-US" sz="1600" b="1" kern="1200" dirty="0"/>
        </a:p>
        <a:p>
          <a:pPr marL="171450" lvl="1" indent="-171450" algn="r" defTabSz="711200" rtl="1">
            <a:lnSpc>
              <a:spcPct val="90000"/>
            </a:lnSpc>
            <a:spcBef>
              <a:spcPct val="0"/>
            </a:spcBef>
            <a:spcAft>
              <a:spcPct val="15000"/>
            </a:spcAft>
            <a:buChar char="••"/>
          </a:pPr>
          <a:r>
            <a:rPr lang="ar-EG" sz="1600" b="1" kern="1200" dirty="0" smtClean="0"/>
            <a:t>قطع</a:t>
          </a:r>
          <a:r>
            <a:rPr lang="en-US" sz="1600" b="1" kern="1200" dirty="0" smtClean="0"/>
            <a:t> clip or subset  </a:t>
          </a:r>
          <a:endParaRPr lang="en-US" sz="1600" b="1" kern="1200" dirty="0"/>
        </a:p>
      </dsp:txBody>
      <dsp:txXfrm rot="-5400000">
        <a:off x="847462" y="1105445"/>
        <a:ext cx="5810867" cy="710098"/>
      </dsp:txXfrm>
    </dsp:sp>
    <dsp:sp modelId="{0E595636-16A5-4CA5-89EA-2019F0A35D0D}">
      <dsp:nvSpPr>
        <dsp:cNvPr id="0" name=""/>
        <dsp:cNvSpPr/>
      </dsp:nvSpPr>
      <dsp:spPr>
        <a:xfrm rot="5400000">
          <a:off x="-181598" y="2312172"/>
          <a:ext cx="1210658" cy="847461"/>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EG" sz="2300" b="1" kern="1200" dirty="0" smtClean="0"/>
            <a:t>رسم</a:t>
          </a:r>
          <a:endParaRPr lang="en-US" sz="2300" b="1" kern="1200" dirty="0"/>
        </a:p>
      </dsp:txBody>
      <dsp:txXfrm rot="-5400000">
        <a:off x="1" y="2554305"/>
        <a:ext cx="847461" cy="363197"/>
      </dsp:txXfrm>
    </dsp:sp>
    <dsp:sp modelId="{2FE96434-AD49-40AD-8C81-7592235FDED2}">
      <dsp:nvSpPr>
        <dsp:cNvPr id="0" name=""/>
        <dsp:cNvSpPr/>
      </dsp:nvSpPr>
      <dsp:spPr>
        <a:xfrm rot="5400000">
          <a:off x="3378638" y="-400603"/>
          <a:ext cx="786928" cy="5849282"/>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14300" lvl="1" indent="-114300" algn="l" defTabSz="577850">
            <a:lnSpc>
              <a:spcPct val="90000"/>
            </a:lnSpc>
            <a:spcBef>
              <a:spcPct val="0"/>
            </a:spcBef>
            <a:spcAft>
              <a:spcPct val="15000"/>
            </a:spcAft>
            <a:buChar char="••"/>
          </a:pPr>
          <a:endParaRPr lang="en-US" sz="1300" kern="1200" dirty="0"/>
        </a:p>
        <a:p>
          <a:pPr marL="171450" lvl="1" indent="-171450" algn="r" defTabSz="711200" rtl="1">
            <a:lnSpc>
              <a:spcPct val="90000"/>
            </a:lnSpc>
            <a:spcBef>
              <a:spcPct val="0"/>
            </a:spcBef>
            <a:spcAft>
              <a:spcPct val="15000"/>
            </a:spcAft>
            <a:buChar char="••"/>
          </a:pPr>
          <a:r>
            <a:rPr lang="ar-EG" sz="1600" b="1" kern="1200" dirty="0" smtClean="0"/>
            <a:t>اختيار اسماء الطبقات الجغرافية</a:t>
          </a:r>
          <a:r>
            <a:rPr lang="en-US" sz="1600" b="1" kern="1200" dirty="0" smtClean="0"/>
            <a:t>Layer </a:t>
          </a:r>
          <a:endParaRPr lang="en-US" sz="1600" b="1" kern="1200" dirty="0"/>
        </a:p>
        <a:p>
          <a:pPr marL="171450" lvl="1" indent="-171450" algn="r" defTabSz="711200" rtl="1">
            <a:lnSpc>
              <a:spcPct val="90000"/>
            </a:lnSpc>
            <a:spcBef>
              <a:spcPct val="0"/>
            </a:spcBef>
            <a:spcAft>
              <a:spcPct val="15000"/>
            </a:spcAft>
            <a:buChar char="••"/>
          </a:pPr>
          <a:r>
            <a:rPr lang="ar-EG" sz="1600" b="1" kern="1200" dirty="0" smtClean="0"/>
            <a:t>رسم</a:t>
          </a:r>
          <a:r>
            <a:rPr lang="en-US" sz="1600" b="1" kern="1200" dirty="0" smtClean="0"/>
            <a:t> Digitizing  </a:t>
          </a:r>
          <a:endParaRPr lang="en-US" sz="1600" b="1" kern="1200" dirty="0"/>
        </a:p>
      </dsp:txBody>
      <dsp:txXfrm rot="-5400000">
        <a:off x="847462" y="2168988"/>
        <a:ext cx="5810867" cy="710098"/>
      </dsp:txXfrm>
    </dsp:sp>
    <dsp:sp modelId="{8395494F-1694-4073-95D1-A51CD1DFD13F}">
      <dsp:nvSpPr>
        <dsp:cNvPr id="0" name=""/>
        <dsp:cNvSpPr/>
      </dsp:nvSpPr>
      <dsp:spPr>
        <a:xfrm rot="5400000">
          <a:off x="-181598" y="3375715"/>
          <a:ext cx="1210658" cy="847461"/>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EG" sz="2300" b="1" kern="1200" dirty="0" smtClean="0"/>
            <a:t>التعديل</a:t>
          </a:r>
          <a:endParaRPr lang="en-US" sz="2300" b="1" kern="1200" dirty="0"/>
        </a:p>
      </dsp:txBody>
      <dsp:txXfrm rot="-5400000">
        <a:off x="1" y="3617848"/>
        <a:ext cx="847461" cy="363197"/>
      </dsp:txXfrm>
    </dsp:sp>
    <dsp:sp modelId="{3B881056-C5F5-4A00-8D0C-73623A0A8242}">
      <dsp:nvSpPr>
        <dsp:cNvPr id="0" name=""/>
        <dsp:cNvSpPr/>
      </dsp:nvSpPr>
      <dsp:spPr>
        <a:xfrm rot="5400000">
          <a:off x="3378638" y="662939"/>
          <a:ext cx="786928" cy="5849282"/>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US" sz="1600" b="1" kern="1200" dirty="0"/>
        </a:p>
        <a:p>
          <a:pPr marL="171450" lvl="1" indent="-171450" algn="r" defTabSz="711200" rtl="1">
            <a:lnSpc>
              <a:spcPct val="90000"/>
            </a:lnSpc>
            <a:spcBef>
              <a:spcPct val="0"/>
            </a:spcBef>
            <a:spcAft>
              <a:spcPct val="15000"/>
            </a:spcAft>
            <a:buChar char="••"/>
          </a:pPr>
          <a:r>
            <a:rPr lang="ar-EG" sz="1600" b="1" kern="1200" dirty="0" smtClean="0"/>
            <a:t>تعديل</a:t>
          </a:r>
          <a:r>
            <a:rPr lang="en-US" sz="1600" b="1" kern="1200" dirty="0" smtClean="0"/>
            <a:t>Reshape </a:t>
          </a:r>
          <a:endParaRPr lang="en-US" sz="1600" b="1" kern="1200" dirty="0"/>
        </a:p>
        <a:p>
          <a:pPr marL="171450" lvl="1" indent="-171450" algn="r" defTabSz="711200" rtl="1">
            <a:lnSpc>
              <a:spcPct val="90000"/>
            </a:lnSpc>
            <a:spcBef>
              <a:spcPct val="0"/>
            </a:spcBef>
            <a:spcAft>
              <a:spcPct val="15000"/>
            </a:spcAft>
            <a:buChar char="••"/>
          </a:pPr>
          <a:r>
            <a:rPr lang="ar-EG" sz="1600" b="1" kern="1200" dirty="0" smtClean="0"/>
            <a:t>حذف </a:t>
          </a:r>
          <a:r>
            <a:rPr lang="en-US" sz="1600" b="1" kern="1200" dirty="0" smtClean="0"/>
            <a:t>Delete</a:t>
          </a:r>
          <a:endParaRPr lang="en-US" sz="1600" b="1" kern="1200" dirty="0"/>
        </a:p>
      </dsp:txBody>
      <dsp:txXfrm rot="-5400000">
        <a:off x="847462" y="3232531"/>
        <a:ext cx="5810867" cy="710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3993D-D032-40A1-B262-764268456787}">
      <dsp:nvSpPr>
        <dsp:cNvPr id="0" name=""/>
        <dsp:cNvSpPr/>
      </dsp:nvSpPr>
      <dsp:spPr>
        <a:xfrm>
          <a:off x="956088" y="2292338"/>
          <a:ext cx="1770732" cy="885366"/>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Data</a:t>
          </a:r>
          <a:r>
            <a:rPr lang="ar-EG" sz="1400" b="1" kern="1200" smtClean="0"/>
            <a:t>البيانات </a:t>
          </a:r>
          <a:endParaRPr lang="ar-EG" sz="1400" b="1" kern="1200" dirty="0"/>
        </a:p>
      </dsp:txBody>
      <dsp:txXfrm>
        <a:off x="982019" y="2318269"/>
        <a:ext cx="1718870" cy="833504"/>
      </dsp:txXfrm>
    </dsp:sp>
    <dsp:sp modelId="{20C6E8CA-761C-4094-8C32-EB9018E49411}">
      <dsp:nvSpPr>
        <dsp:cNvPr id="0" name=""/>
        <dsp:cNvSpPr/>
      </dsp:nvSpPr>
      <dsp:spPr>
        <a:xfrm rot="17945813">
          <a:off x="2352702" y="2082602"/>
          <a:ext cx="1456530" cy="32124"/>
        </a:xfrm>
        <a:custGeom>
          <a:avLst/>
          <a:gdLst/>
          <a:ahLst/>
          <a:cxnLst/>
          <a:rect l="0" t="0" r="0" b="0"/>
          <a:pathLst>
            <a:path>
              <a:moveTo>
                <a:pt x="0" y="16062"/>
              </a:moveTo>
              <a:lnTo>
                <a:pt x="1456530" y="16062"/>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ar-EG" sz="1400" b="1" kern="1200">
            <a:solidFill>
              <a:schemeClr val="tx1"/>
            </a:solidFill>
          </a:endParaRPr>
        </a:p>
      </dsp:txBody>
      <dsp:txXfrm>
        <a:off x="3044553" y="2062251"/>
        <a:ext cx="72826" cy="72826"/>
      </dsp:txXfrm>
    </dsp:sp>
    <dsp:sp modelId="{DEB2B455-DD15-4A5F-ACF6-C8FFCA6F5F7E}">
      <dsp:nvSpPr>
        <dsp:cNvPr id="0" name=""/>
        <dsp:cNvSpPr/>
      </dsp:nvSpPr>
      <dsp:spPr>
        <a:xfrm>
          <a:off x="3435113" y="1019624"/>
          <a:ext cx="1770732" cy="885366"/>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Spatial</a:t>
          </a:r>
          <a:r>
            <a:rPr lang="ar-EG" sz="1400" b="1" kern="1200" smtClean="0"/>
            <a:t>بيانات مكانية </a:t>
          </a:r>
          <a:endParaRPr lang="ar-EG" sz="1400" b="1" kern="1200" dirty="0"/>
        </a:p>
      </dsp:txBody>
      <dsp:txXfrm>
        <a:off x="3461044" y="1045555"/>
        <a:ext cx="1718870" cy="833504"/>
      </dsp:txXfrm>
    </dsp:sp>
    <dsp:sp modelId="{6E0C21AB-6451-4E44-8C22-0B1C051EDD50}">
      <dsp:nvSpPr>
        <dsp:cNvPr id="0" name=""/>
        <dsp:cNvSpPr/>
      </dsp:nvSpPr>
      <dsp:spPr>
        <a:xfrm rot="18289469">
          <a:off x="4939841" y="937160"/>
          <a:ext cx="1240303" cy="32124"/>
        </a:xfrm>
        <a:custGeom>
          <a:avLst/>
          <a:gdLst/>
          <a:ahLst/>
          <a:cxnLst/>
          <a:rect l="0" t="0" r="0" b="0"/>
          <a:pathLst>
            <a:path>
              <a:moveTo>
                <a:pt x="0" y="16062"/>
              </a:moveTo>
              <a:lnTo>
                <a:pt x="1240303" y="16062"/>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ar-EG" sz="1400" b="1" kern="1200">
            <a:solidFill>
              <a:schemeClr val="tx1"/>
            </a:solidFill>
          </a:endParaRPr>
        </a:p>
      </dsp:txBody>
      <dsp:txXfrm>
        <a:off x="5528985" y="922214"/>
        <a:ext cx="62015" cy="62015"/>
      </dsp:txXfrm>
    </dsp:sp>
    <dsp:sp modelId="{211FAF8C-C750-4DFF-8C21-73CEDEAD397D}">
      <dsp:nvSpPr>
        <dsp:cNvPr id="0" name=""/>
        <dsp:cNvSpPr/>
      </dsp:nvSpPr>
      <dsp:spPr>
        <a:xfrm>
          <a:off x="5914139" y="1453"/>
          <a:ext cx="1770732" cy="885366"/>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Image</a:t>
          </a:r>
          <a:r>
            <a:rPr lang="ar-EG" sz="1400" b="1" kern="1200" smtClean="0"/>
            <a:t>مرئيات فضائية</a:t>
          </a:r>
          <a:endParaRPr lang="en-US" sz="1400" b="1" kern="1200" dirty="0" smtClean="0"/>
        </a:p>
      </dsp:txBody>
      <dsp:txXfrm>
        <a:off x="5940070" y="27384"/>
        <a:ext cx="1718870" cy="833504"/>
      </dsp:txXfrm>
    </dsp:sp>
    <dsp:sp modelId="{A434C413-CE54-4F4E-8D31-85FF3C3D0BF3}">
      <dsp:nvSpPr>
        <dsp:cNvPr id="0" name=""/>
        <dsp:cNvSpPr/>
      </dsp:nvSpPr>
      <dsp:spPr>
        <a:xfrm>
          <a:off x="5205846" y="1446245"/>
          <a:ext cx="708293" cy="32124"/>
        </a:xfrm>
        <a:custGeom>
          <a:avLst/>
          <a:gdLst/>
          <a:ahLst/>
          <a:cxnLst/>
          <a:rect l="0" t="0" r="0" b="0"/>
          <a:pathLst>
            <a:path>
              <a:moveTo>
                <a:pt x="0" y="16062"/>
              </a:moveTo>
              <a:lnTo>
                <a:pt x="708293" y="16062"/>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ar-EG" sz="1400" b="1" kern="1200">
            <a:solidFill>
              <a:schemeClr val="tx1"/>
            </a:solidFill>
          </a:endParaRPr>
        </a:p>
      </dsp:txBody>
      <dsp:txXfrm>
        <a:off x="5542285" y="1444600"/>
        <a:ext cx="35414" cy="35414"/>
      </dsp:txXfrm>
    </dsp:sp>
    <dsp:sp modelId="{DA6FF8C8-84F6-4291-A8F3-0CB69E463AF2}">
      <dsp:nvSpPr>
        <dsp:cNvPr id="0" name=""/>
        <dsp:cNvSpPr/>
      </dsp:nvSpPr>
      <dsp:spPr>
        <a:xfrm>
          <a:off x="5914139" y="1019624"/>
          <a:ext cx="1770732" cy="885366"/>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Digital map</a:t>
          </a:r>
          <a:r>
            <a:rPr lang="ar-EG" sz="1400" b="1" kern="1200" smtClean="0"/>
            <a:t>خرائط رقمية </a:t>
          </a:r>
          <a:endParaRPr lang="ar-EG" sz="1400" b="1" kern="1200" dirty="0"/>
        </a:p>
      </dsp:txBody>
      <dsp:txXfrm>
        <a:off x="5940070" y="1045555"/>
        <a:ext cx="1718870" cy="833504"/>
      </dsp:txXfrm>
    </dsp:sp>
    <dsp:sp modelId="{5B7F1237-F20B-4FBD-A999-2D782CCA1306}">
      <dsp:nvSpPr>
        <dsp:cNvPr id="0" name=""/>
        <dsp:cNvSpPr/>
      </dsp:nvSpPr>
      <dsp:spPr>
        <a:xfrm rot="3310531">
          <a:off x="4939841" y="1955331"/>
          <a:ext cx="1240303" cy="32124"/>
        </a:xfrm>
        <a:custGeom>
          <a:avLst/>
          <a:gdLst/>
          <a:ahLst/>
          <a:cxnLst/>
          <a:rect l="0" t="0" r="0" b="0"/>
          <a:pathLst>
            <a:path>
              <a:moveTo>
                <a:pt x="0" y="16062"/>
              </a:moveTo>
              <a:lnTo>
                <a:pt x="1240303" y="16062"/>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ar-EG" sz="1400" b="1" kern="1200">
            <a:solidFill>
              <a:schemeClr val="tx1"/>
            </a:solidFill>
          </a:endParaRPr>
        </a:p>
      </dsp:txBody>
      <dsp:txXfrm>
        <a:off x="5528985" y="1940385"/>
        <a:ext cx="62015" cy="62015"/>
      </dsp:txXfrm>
    </dsp:sp>
    <dsp:sp modelId="{964D3135-29D3-43BB-8776-CE52B7BD663C}">
      <dsp:nvSpPr>
        <dsp:cNvPr id="0" name=""/>
        <dsp:cNvSpPr/>
      </dsp:nvSpPr>
      <dsp:spPr>
        <a:xfrm>
          <a:off x="5914139" y="2037795"/>
          <a:ext cx="1770732" cy="885366"/>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GCP</a:t>
          </a:r>
          <a:r>
            <a:rPr lang="ar-EG" sz="1400" b="1" kern="1200" smtClean="0"/>
            <a:t>نقاط الضبط الأرضى </a:t>
          </a:r>
          <a:endParaRPr lang="ar-EG" sz="1400" b="1" kern="1200" dirty="0"/>
        </a:p>
      </dsp:txBody>
      <dsp:txXfrm>
        <a:off x="5940070" y="2063726"/>
        <a:ext cx="1718870" cy="833504"/>
      </dsp:txXfrm>
    </dsp:sp>
    <dsp:sp modelId="{90A722E2-62FC-4EB7-A967-DF18E2FE5730}">
      <dsp:nvSpPr>
        <dsp:cNvPr id="0" name=""/>
        <dsp:cNvSpPr/>
      </dsp:nvSpPr>
      <dsp:spPr>
        <a:xfrm rot="3654187">
          <a:off x="2352702" y="3355316"/>
          <a:ext cx="1456530" cy="32124"/>
        </a:xfrm>
        <a:custGeom>
          <a:avLst/>
          <a:gdLst/>
          <a:ahLst/>
          <a:cxnLst/>
          <a:rect l="0" t="0" r="0" b="0"/>
          <a:pathLst>
            <a:path>
              <a:moveTo>
                <a:pt x="0" y="16062"/>
              </a:moveTo>
              <a:lnTo>
                <a:pt x="1456530" y="16062"/>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ar-EG" sz="1400" b="1" kern="1200">
            <a:solidFill>
              <a:schemeClr val="tx1"/>
            </a:solidFill>
          </a:endParaRPr>
        </a:p>
      </dsp:txBody>
      <dsp:txXfrm>
        <a:off x="3044553" y="3334965"/>
        <a:ext cx="72826" cy="72826"/>
      </dsp:txXfrm>
    </dsp:sp>
    <dsp:sp modelId="{EF8A5B50-A482-4773-8E04-8D0E74242567}">
      <dsp:nvSpPr>
        <dsp:cNvPr id="0" name=""/>
        <dsp:cNvSpPr/>
      </dsp:nvSpPr>
      <dsp:spPr>
        <a:xfrm>
          <a:off x="3435113" y="3565052"/>
          <a:ext cx="1770732" cy="885366"/>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Non spatial</a:t>
          </a:r>
          <a:r>
            <a:rPr lang="ar-EG" sz="1400" b="1" kern="1200" smtClean="0"/>
            <a:t>بيانات وصفية </a:t>
          </a:r>
          <a:endParaRPr lang="ar-EG" sz="1400" b="1" kern="1200" dirty="0"/>
        </a:p>
      </dsp:txBody>
      <dsp:txXfrm>
        <a:off x="3461044" y="3590983"/>
        <a:ext cx="1718870" cy="833504"/>
      </dsp:txXfrm>
    </dsp:sp>
    <dsp:sp modelId="{05DFD2D9-AAD3-4C83-8DB2-2B587C348700}">
      <dsp:nvSpPr>
        <dsp:cNvPr id="0" name=""/>
        <dsp:cNvSpPr/>
      </dsp:nvSpPr>
      <dsp:spPr>
        <a:xfrm rot="19457599">
          <a:off x="5123860" y="3737131"/>
          <a:ext cx="872265" cy="32124"/>
        </a:xfrm>
        <a:custGeom>
          <a:avLst/>
          <a:gdLst/>
          <a:ahLst/>
          <a:cxnLst/>
          <a:rect l="0" t="0" r="0" b="0"/>
          <a:pathLst>
            <a:path>
              <a:moveTo>
                <a:pt x="0" y="16062"/>
              </a:moveTo>
              <a:lnTo>
                <a:pt x="872265" y="16062"/>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ar-EG" sz="1400" b="1" kern="1200">
            <a:solidFill>
              <a:schemeClr val="tx1"/>
            </a:solidFill>
          </a:endParaRPr>
        </a:p>
      </dsp:txBody>
      <dsp:txXfrm>
        <a:off x="5538186" y="3731386"/>
        <a:ext cx="43613" cy="43613"/>
      </dsp:txXfrm>
    </dsp:sp>
    <dsp:sp modelId="{173E5FF9-D622-41C0-A430-423688EC2422}">
      <dsp:nvSpPr>
        <dsp:cNvPr id="0" name=""/>
        <dsp:cNvSpPr/>
      </dsp:nvSpPr>
      <dsp:spPr>
        <a:xfrm>
          <a:off x="5914139" y="3055967"/>
          <a:ext cx="1770732" cy="885366"/>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Location”</a:t>
          </a:r>
          <a:r>
            <a:rPr lang="ar-EG" sz="1400" b="1" kern="1200" smtClean="0"/>
            <a:t>”</a:t>
          </a:r>
          <a:r>
            <a:rPr lang="en-US" sz="1400" b="1" kern="1200" smtClean="0"/>
            <a:t>Names</a:t>
          </a:r>
          <a:r>
            <a:rPr lang="ar-EG" sz="1400" b="1" kern="1200" smtClean="0"/>
            <a:t>أسماء مواقع</a:t>
          </a:r>
          <a:endParaRPr lang="ar-EG" sz="1400" b="1" kern="1200" dirty="0"/>
        </a:p>
      </dsp:txBody>
      <dsp:txXfrm>
        <a:off x="5940070" y="3081898"/>
        <a:ext cx="1718870" cy="833504"/>
      </dsp:txXfrm>
    </dsp:sp>
    <dsp:sp modelId="{4DE0678B-1812-438E-9D4C-13DF50029056}">
      <dsp:nvSpPr>
        <dsp:cNvPr id="0" name=""/>
        <dsp:cNvSpPr/>
      </dsp:nvSpPr>
      <dsp:spPr>
        <a:xfrm rot="2183869">
          <a:off x="5121923" y="4246943"/>
          <a:ext cx="860379" cy="32124"/>
        </a:xfrm>
        <a:custGeom>
          <a:avLst/>
          <a:gdLst/>
          <a:ahLst/>
          <a:cxnLst/>
          <a:rect l="0" t="0" r="0" b="0"/>
          <a:pathLst>
            <a:path>
              <a:moveTo>
                <a:pt x="0" y="16062"/>
              </a:moveTo>
              <a:lnTo>
                <a:pt x="860379" y="16062"/>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ar-EG" sz="1400" b="1" kern="1200">
            <a:solidFill>
              <a:schemeClr val="tx1"/>
            </a:solidFill>
          </a:endParaRPr>
        </a:p>
      </dsp:txBody>
      <dsp:txXfrm>
        <a:off x="5530603" y="4241495"/>
        <a:ext cx="43018" cy="43018"/>
      </dsp:txXfrm>
    </dsp:sp>
    <dsp:sp modelId="{21988E46-73C8-4DC3-9E19-432C2B4F6EC8}">
      <dsp:nvSpPr>
        <dsp:cNvPr id="0" name=""/>
        <dsp:cNvSpPr/>
      </dsp:nvSpPr>
      <dsp:spPr>
        <a:xfrm>
          <a:off x="5898379" y="4075591"/>
          <a:ext cx="1770732" cy="885366"/>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1" kern="1200" smtClean="0"/>
            <a:t>Table</a:t>
          </a:r>
          <a:r>
            <a:rPr lang="ar-EG" sz="1400" b="1" kern="1200" smtClean="0"/>
            <a:t>جداول </a:t>
          </a:r>
          <a:endParaRPr lang="ar-EG" sz="1400" b="1" kern="1200" dirty="0"/>
        </a:p>
      </dsp:txBody>
      <dsp:txXfrm>
        <a:off x="5924310" y="4101522"/>
        <a:ext cx="1718870" cy="83350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85377B-21C4-4471-828C-E9D378D4A240}"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B6106-772D-4948-8FCF-3BFD36A62AD8}" type="slidenum">
              <a:rPr lang="en-US" smtClean="0"/>
              <a:t>‹#›</a:t>
            </a:fld>
            <a:endParaRPr lang="en-US"/>
          </a:p>
        </p:txBody>
      </p:sp>
    </p:spTree>
    <p:extLst>
      <p:ext uri="{BB962C8B-B14F-4D97-AF65-F5344CB8AC3E}">
        <p14:creationId xmlns:p14="http://schemas.microsoft.com/office/powerpoint/2010/main" val="2385382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73FB4D98-A5A4-4407-8357-FB91E12E5FD0}" type="datetime1">
              <a:rPr lang="en-US" smtClean="0"/>
              <a:t>3/27/2020</a:t>
            </a:fld>
            <a:endParaRPr lang="en-US"/>
          </a:p>
        </p:txBody>
      </p:sp>
      <p:sp>
        <p:nvSpPr>
          <p:cNvPr id="5" name="Footer Placeholder 4"/>
          <p:cNvSpPr>
            <a:spLocks noGrp="1"/>
          </p:cNvSpPr>
          <p:nvPr>
            <p:ph type="ftr" sz="quarter" idx="11"/>
          </p:nvPr>
        </p:nvSpPr>
        <p:spPr/>
        <p:txBody>
          <a:bodyPr/>
          <a:lstStyle/>
          <a:p>
            <a:pPr>
              <a:defRPr/>
            </a:pPr>
            <a:r>
              <a:rPr lang="en-US" smtClean="0"/>
              <a:t>Prof.Azza Abdallah - Dr.Eprahem Slahelden</a:t>
            </a:r>
            <a:endParaRPr lang="en-US"/>
          </a:p>
        </p:txBody>
      </p:sp>
      <p:sp>
        <p:nvSpPr>
          <p:cNvPr id="6" name="Slide Number Placeholder 5"/>
          <p:cNvSpPr>
            <a:spLocks noGrp="1"/>
          </p:cNvSpPr>
          <p:nvPr>
            <p:ph type="sldNum" sz="quarter" idx="12"/>
          </p:nvPr>
        </p:nvSpPr>
        <p:spPr/>
        <p:txBody>
          <a:bodyPr/>
          <a:lstStyle/>
          <a:p>
            <a:pPr>
              <a:defRPr/>
            </a:pPr>
            <a:fld id="{50D98C39-21B9-427D-818D-8D8B2DCD64A2}" type="slidenum">
              <a:rPr lang="ar-SA" smtClean="0"/>
              <a:pPr>
                <a:defRPr/>
              </a:pPr>
              <a:t>‹#›</a:t>
            </a:fld>
            <a:endParaRPr lang="en-US"/>
          </a:p>
        </p:txBody>
      </p:sp>
    </p:spTree>
    <p:extLst>
      <p:ext uri="{BB962C8B-B14F-4D97-AF65-F5344CB8AC3E}">
        <p14:creationId xmlns:p14="http://schemas.microsoft.com/office/powerpoint/2010/main" val="20508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EEDE506-DCAF-450A-ABA4-22C6F28DD932}" type="datetime1">
              <a:rPr lang="en-US" smtClean="0"/>
              <a:t>3/27/2020</a:t>
            </a:fld>
            <a:endParaRPr lang="en-US"/>
          </a:p>
        </p:txBody>
      </p:sp>
      <p:sp>
        <p:nvSpPr>
          <p:cNvPr id="5" name="Footer Placeholder 4"/>
          <p:cNvSpPr>
            <a:spLocks noGrp="1"/>
          </p:cNvSpPr>
          <p:nvPr>
            <p:ph type="ftr" sz="quarter" idx="11"/>
          </p:nvPr>
        </p:nvSpPr>
        <p:spPr/>
        <p:txBody>
          <a:bodyPr/>
          <a:lstStyle/>
          <a:p>
            <a:pPr>
              <a:defRPr/>
            </a:pPr>
            <a:r>
              <a:rPr lang="en-US" smtClean="0"/>
              <a:t>Prof.Azza Abdallah - Dr.Eprahem Slahelden</a:t>
            </a:r>
            <a:endParaRPr lang="en-US"/>
          </a:p>
        </p:txBody>
      </p:sp>
      <p:sp>
        <p:nvSpPr>
          <p:cNvPr id="6" name="Slide Number Placeholder 5"/>
          <p:cNvSpPr>
            <a:spLocks noGrp="1"/>
          </p:cNvSpPr>
          <p:nvPr>
            <p:ph type="sldNum" sz="quarter" idx="12"/>
          </p:nvPr>
        </p:nvSpPr>
        <p:spPr/>
        <p:txBody>
          <a:bodyPr/>
          <a:lstStyle/>
          <a:p>
            <a:pPr>
              <a:defRPr/>
            </a:pPr>
            <a:fld id="{2240A40F-91D7-401F-AA5D-9CB5DB504A44}" type="slidenum">
              <a:rPr lang="ar-SA" smtClean="0"/>
              <a:pPr>
                <a:defRPr/>
              </a:pPr>
              <a:t>‹#›</a:t>
            </a:fld>
            <a:endParaRPr lang="en-US"/>
          </a:p>
        </p:txBody>
      </p:sp>
    </p:spTree>
    <p:extLst>
      <p:ext uri="{BB962C8B-B14F-4D97-AF65-F5344CB8AC3E}">
        <p14:creationId xmlns:p14="http://schemas.microsoft.com/office/powerpoint/2010/main" val="182143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6C44EEA-EBC1-4739-9D47-653ECD2A6F23}" type="datetime1">
              <a:rPr lang="en-US" smtClean="0"/>
              <a:t>3/27/2020</a:t>
            </a:fld>
            <a:endParaRPr lang="en-US"/>
          </a:p>
        </p:txBody>
      </p:sp>
      <p:sp>
        <p:nvSpPr>
          <p:cNvPr id="5" name="Footer Placeholder 4"/>
          <p:cNvSpPr>
            <a:spLocks noGrp="1"/>
          </p:cNvSpPr>
          <p:nvPr>
            <p:ph type="ftr" sz="quarter" idx="11"/>
          </p:nvPr>
        </p:nvSpPr>
        <p:spPr/>
        <p:txBody>
          <a:bodyPr/>
          <a:lstStyle/>
          <a:p>
            <a:pPr>
              <a:defRPr/>
            </a:pPr>
            <a:r>
              <a:rPr lang="en-US" smtClean="0"/>
              <a:t>Prof.Azza Abdallah - Dr.Eprahem Slahelden</a:t>
            </a:r>
            <a:endParaRPr lang="en-US"/>
          </a:p>
        </p:txBody>
      </p:sp>
      <p:sp>
        <p:nvSpPr>
          <p:cNvPr id="6" name="Slide Number Placeholder 5"/>
          <p:cNvSpPr>
            <a:spLocks noGrp="1"/>
          </p:cNvSpPr>
          <p:nvPr>
            <p:ph type="sldNum" sz="quarter" idx="12"/>
          </p:nvPr>
        </p:nvSpPr>
        <p:spPr/>
        <p:txBody>
          <a:bodyPr/>
          <a:lstStyle/>
          <a:p>
            <a:pPr>
              <a:defRPr/>
            </a:pPr>
            <a:fld id="{3E938837-9073-4429-893B-7FD0DFF2CEFE}" type="slidenum">
              <a:rPr lang="ar-SA" smtClean="0"/>
              <a:pPr>
                <a:defRPr/>
              </a:pPr>
              <a:t>‹#›</a:t>
            </a:fld>
            <a:endParaRPr lang="en-US"/>
          </a:p>
        </p:txBody>
      </p:sp>
    </p:spTree>
    <p:extLst>
      <p:ext uri="{BB962C8B-B14F-4D97-AF65-F5344CB8AC3E}">
        <p14:creationId xmlns:p14="http://schemas.microsoft.com/office/powerpoint/2010/main" val="360922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9D07EEF-AB2F-41AB-95A3-580CA1E021E9}" type="datetime1">
              <a:rPr lang="en-US" smtClean="0"/>
              <a:t>3/27/2020</a:t>
            </a:fld>
            <a:endParaRPr lang="en-US"/>
          </a:p>
        </p:txBody>
      </p:sp>
      <p:sp>
        <p:nvSpPr>
          <p:cNvPr id="5" name="Footer Placeholder 4"/>
          <p:cNvSpPr>
            <a:spLocks noGrp="1"/>
          </p:cNvSpPr>
          <p:nvPr>
            <p:ph type="ftr" sz="quarter" idx="11"/>
          </p:nvPr>
        </p:nvSpPr>
        <p:spPr/>
        <p:txBody>
          <a:bodyPr/>
          <a:lstStyle/>
          <a:p>
            <a:pPr>
              <a:defRPr/>
            </a:pPr>
            <a:r>
              <a:rPr lang="en-US" smtClean="0"/>
              <a:t>Prof.Azza Abdallah - Dr.Eprahem Slahelden</a:t>
            </a:r>
            <a:endParaRPr lang="en-US"/>
          </a:p>
        </p:txBody>
      </p:sp>
      <p:sp>
        <p:nvSpPr>
          <p:cNvPr id="6" name="Slide Number Placeholder 5"/>
          <p:cNvSpPr>
            <a:spLocks noGrp="1"/>
          </p:cNvSpPr>
          <p:nvPr>
            <p:ph type="sldNum" sz="quarter" idx="12"/>
          </p:nvPr>
        </p:nvSpPr>
        <p:spPr/>
        <p:txBody>
          <a:bodyPr/>
          <a:lstStyle/>
          <a:p>
            <a:pPr>
              <a:defRPr/>
            </a:pPr>
            <a:fld id="{5FE95212-8374-4651-A7BC-44FD81F91038}" type="slidenum">
              <a:rPr lang="ar-SA" smtClean="0"/>
              <a:pPr>
                <a:defRPr/>
              </a:pPr>
              <a:t>‹#›</a:t>
            </a:fld>
            <a:endParaRPr lang="en-US"/>
          </a:p>
        </p:txBody>
      </p:sp>
    </p:spTree>
    <p:extLst>
      <p:ext uri="{BB962C8B-B14F-4D97-AF65-F5344CB8AC3E}">
        <p14:creationId xmlns:p14="http://schemas.microsoft.com/office/powerpoint/2010/main" val="276433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E14449D-1623-455A-B579-8F1D083638B3}" type="datetime1">
              <a:rPr lang="en-US" smtClean="0"/>
              <a:t>3/27/2020</a:t>
            </a:fld>
            <a:endParaRPr lang="en-US"/>
          </a:p>
        </p:txBody>
      </p:sp>
      <p:sp>
        <p:nvSpPr>
          <p:cNvPr id="5" name="Footer Placeholder 4"/>
          <p:cNvSpPr>
            <a:spLocks noGrp="1"/>
          </p:cNvSpPr>
          <p:nvPr>
            <p:ph type="ftr" sz="quarter" idx="11"/>
          </p:nvPr>
        </p:nvSpPr>
        <p:spPr/>
        <p:txBody>
          <a:bodyPr/>
          <a:lstStyle/>
          <a:p>
            <a:pPr>
              <a:defRPr/>
            </a:pPr>
            <a:r>
              <a:rPr lang="en-US" smtClean="0"/>
              <a:t>Prof.Azza Abdallah - Dr.Eprahem Slahelden</a:t>
            </a:r>
            <a:endParaRPr lang="en-US"/>
          </a:p>
        </p:txBody>
      </p:sp>
      <p:sp>
        <p:nvSpPr>
          <p:cNvPr id="6" name="Slide Number Placeholder 5"/>
          <p:cNvSpPr>
            <a:spLocks noGrp="1"/>
          </p:cNvSpPr>
          <p:nvPr>
            <p:ph type="sldNum" sz="quarter" idx="12"/>
          </p:nvPr>
        </p:nvSpPr>
        <p:spPr/>
        <p:txBody>
          <a:bodyPr/>
          <a:lstStyle/>
          <a:p>
            <a:pPr>
              <a:defRPr/>
            </a:pPr>
            <a:fld id="{471DEEB3-1656-4568-8337-042C33A113E4}" type="slidenum">
              <a:rPr lang="ar-SA" smtClean="0"/>
              <a:pPr>
                <a:defRPr/>
              </a:pPr>
              <a:t>‹#›</a:t>
            </a:fld>
            <a:endParaRPr lang="en-US"/>
          </a:p>
        </p:txBody>
      </p:sp>
    </p:spTree>
    <p:extLst>
      <p:ext uri="{BB962C8B-B14F-4D97-AF65-F5344CB8AC3E}">
        <p14:creationId xmlns:p14="http://schemas.microsoft.com/office/powerpoint/2010/main" val="362596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526293F8-A4A3-48C1-BE22-399BAAB489FD}" type="datetime1">
              <a:rPr lang="en-US" smtClean="0"/>
              <a:t>3/27/2020</a:t>
            </a:fld>
            <a:endParaRPr lang="en-US"/>
          </a:p>
        </p:txBody>
      </p:sp>
      <p:sp>
        <p:nvSpPr>
          <p:cNvPr id="6" name="Footer Placeholder 5"/>
          <p:cNvSpPr>
            <a:spLocks noGrp="1"/>
          </p:cNvSpPr>
          <p:nvPr>
            <p:ph type="ftr" sz="quarter" idx="11"/>
          </p:nvPr>
        </p:nvSpPr>
        <p:spPr/>
        <p:txBody>
          <a:bodyPr/>
          <a:lstStyle/>
          <a:p>
            <a:pPr>
              <a:defRPr/>
            </a:pPr>
            <a:r>
              <a:rPr lang="en-US" smtClean="0"/>
              <a:t>Prof.Azza Abdallah - Dr.Eprahem Slahelden</a:t>
            </a:r>
            <a:endParaRPr lang="en-US"/>
          </a:p>
        </p:txBody>
      </p:sp>
      <p:sp>
        <p:nvSpPr>
          <p:cNvPr id="7" name="Slide Number Placeholder 6"/>
          <p:cNvSpPr>
            <a:spLocks noGrp="1"/>
          </p:cNvSpPr>
          <p:nvPr>
            <p:ph type="sldNum" sz="quarter" idx="12"/>
          </p:nvPr>
        </p:nvSpPr>
        <p:spPr/>
        <p:txBody>
          <a:bodyPr/>
          <a:lstStyle/>
          <a:p>
            <a:pPr>
              <a:defRPr/>
            </a:pPr>
            <a:fld id="{B5470CC7-78B5-4EE1-98DB-C60DA0808D84}" type="slidenum">
              <a:rPr lang="ar-SA" smtClean="0"/>
              <a:pPr>
                <a:defRPr/>
              </a:pPr>
              <a:t>‹#›</a:t>
            </a:fld>
            <a:endParaRPr lang="en-US"/>
          </a:p>
        </p:txBody>
      </p:sp>
    </p:spTree>
    <p:extLst>
      <p:ext uri="{BB962C8B-B14F-4D97-AF65-F5344CB8AC3E}">
        <p14:creationId xmlns:p14="http://schemas.microsoft.com/office/powerpoint/2010/main" val="192768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B3827DB-4C2F-4802-BC58-72B093FDB5BD}" type="datetime1">
              <a:rPr lang="en-US" smtClean="0"/>
              <a:t>3/27/2020</a:t>
            </a:fld>
            <a:endParaRPr lang="en-US"/>
          </a:p>
        </p:txBody>
      </p:sp>
      <p:sp>
        <p:nvSpPr>
          <p:cNvPr id="8" name="Footer Placeholder 7"/>
          <p:cNvSpPr>
            <a:spLocks noGrp="1"/>
          </p:cNvSpPr>
          <p:nvPr>
            <p:ph type="ftr" sz="quarter" idx="11"/>
          </p:nvPr>
        </p:nvSpPr>
        <p:spPr/>
        <p:txBody>
          <a:bodyPr/>
          <a:lstStyle/>
          <a:p>
            <a:pPr>
              <a:defRPr/>
            </a:pPr>
            <a:r>
              <a:rPr lang="en-US" smtClean="0"/>
              <a:t>Prof.Azza Abdallah - Dr.Eprahem Slahelden</a:t>
            </a:r>
            <a:endParaRPr lang="en-US"/>
          </a:p>
        </p:txBody>
      </p:sp>
      <p:sp>
        <p:nvSpPr>
          <p:cNvPr id="9" name="Slide Number Placeholder 8"/>
          <p:cNvSpPr>
            <a:spLocks noGrp="1"/>
          </p:cNvSpPr>
          <p:nvPr>
            <p:ph type="sldNum" sz="quarter" idx="12"/>
          </p:nvPr>
        </p:nvSpPr>
        <p:spPr/>
        <p:txBody>
          <a:bodyPr/>
          <a:lstStyle/>
          <a:p>
            <a:pPr>
              <a:defRPr/>
            </a:pPr>
            <a:fld id="{1D2ACA16-51A0-4223-9630-A6D331F2B89A}" type="slidenum">
              <a:rPr lang="ar-SA" smtClean="0"/>
              <a:pPr>
                <a:defRPr/>
              </a:pPr>
              <a:t>‹#›</a:t>
            </a:fld>
            <a:endParaRPr lang="en-US"/>
          </a:p>
        </p:txBody>
      </p:sp>
    </p:spTree>
    <p:extLst>
      <p:ext uri="{BB962C8B-B14F-4D97-AF65-F5344CB8AC3E}">
        <p14:creationId xmlns:p14="http://schemas.microsoft.com/office/powerpoint/2010/main" val="990980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512510CB-5DD3-4DB1-91BB-C4F8E666645E}" type="datetime1">
              <a:rPr lang="en-US" smtClean="0"/>
              <a:t>3/27/2020</a:t>
            </a:fld>
            <a:endParaRPr lang="en-US"/>
          </a:p>
        </p:txBody>
      </p:sp>
      <p:sp>
        <p:nvSpPr>
          <p:cNvPr id="4" name="Footer Placeholder 3"/>
          <p:cNvSpPr>
            <a:spLocks noGrp="1"/>
          </p:cNvSpPr>
          <p:nvPr>
            <p:ph type="ftr" sz="quarter" idx="11"/>
          </p:nvPr>
        </p:nvSpPr>
        <p:spPr/>
        <p:txBody>
          <a:bodyPr/>
          <a:lstStyle/>
          <a:p>
            <a:pPr>
              <a:defRPr/>
            </a:pPr>
            <a:r>
              <a:rPr lang="en-US" smtClean="0"/>
              <a:t>Prof.Azza Abdallah - Dr.Eprahem Slahelden</a:t>
            </a:r>
            <a:endParaRPr lang="en-US"/>
          </a:p>
        </p:txBody>
      </p:sp>
      <p:sp>
        <p:nvSpPr>
          <p:cNvPr id="5" name="Slide Number Placeholder 4"/>
          <p:cNvSpPr>
            <a:spLocks noGrp="1"/>
          </p:cNvSpPr>
          <p:nvPr>
            <p:ph type="sldNum" sz="quarter" idx="12"/>
          </p:nvPr>
        </p:nvSpPr>
        <p:spPr/>
        <p:txBody>
          <a:bodyPr/>
          <a:lstStyle/>
          <a:p>
            <a:pPr>
              <a:defRPr/>
            </a:pPr>
            <a:fld id="{3F90526F-8F23-4EAA-95AD-6E70A0432501}" type="slidenum">
              <a:rPr lang="ar-SA" smtClean="0"/>
              <a:pPr>
                <a:defRPr/>
              </a:pPr>
              <a:t>‹#›</a:t>
            </a:fld>
            <a:endParaRPr lang="en-US"/>
          </a:p>
        </p:txBody>
      </p:sp>
    </p:spTree>
    <p:extLst>
      <p:ext uri="{BB962C8B-B14F-4D97-AF65-F5344CB8AC3E}">
        <p14:creationId xmlns:p14="http://schemas.microsoft.com/office/powerpoint/2010/main" val="187103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68CFAF5-63EF-463F-A0E7-1663D152217E}" type="datetime1">
              <a:rPr lang="en-US" smtClean="0"/>
              <a:t>3/27/2020</a:t>
            </a:fld>
            <a:endParaRPr lang="en-US"/>
          </a:p>
        </p:txBody>
      </p:sp>
      <p:sp>
        <p:nvSpPr>
          <p:cNvPr id="3" name="Footer Placeholder 2"/>
          <p:cNvSpPr>
            <a:spLocks noGrp="1"/>
          </p:cNvSpPr>
          <p:nvPr>
            <p:ph type="ftr" sz="quarter" idx="11"/>
          </p:nvPr>
        </p:nvSpPr>
        <p:spPr/>
        <p:txBody>
          <a:bodyPr/>
          <a:lstStyle/>
          <a:p>
            <a:pPr>
              <a:defRPr/>
            </a:pPr>
            <a:r>
              <a:rPr lang="en-US" smtClean="0"/>
              <a:t>Prof.Azza Abdallah - Dr.Eprahem Slahelden</a:t>
            </a:r>
            <a:endParaRPr lang="en-US"/>
          </a:p>
        </p:txBody>
      </p:sp>
      <p:sp>
        <p:nvSpPr>
          <p:cNvPr id="4" name="Slide Number Placeholder 3"/>
          <p:cNvSpPr>
            <a:spLocks noGrp="1"/>
          </p:cNvSpPr>
          <p:nvPr>
            <p:ph type="sldNum" sz="quarter" idx="12"/>
          </p:nvPr>
        </p:nvSpPr>
        <p:spPr/>
        <p:txBody>
          <a:bodyPr/>
          <a:lstStyle/>
          <a:p>
            <a:pPr>
              <a:defRPr/>
            </a:pPr>
            <a:fld id="{6249E020-CB33-47C6-8943-4E01F0168A95}" type="slidenum">
              <a:rPr lang="ar-SA" smtClean="0"/>
              <a:pPr>
                <a:defRPr/>
              </a:pPr>
              <a:t>‹#›</a:t>
            </a:fld>
            <a:endParaRPr lang="en-US"/>
          </a:p>
        </p:txBody>
      </p:sp>
    </p:spTree>
    <p:extLst>
      <p:ext uri="{BB962C8B-B14F-4D97-AF65-F5344CB8AC3E}">
        <p14:creationId xmlns:p14="http://schemas.microsoft.com/office/powerpoint/2010/main" val="338266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6BECBAD-F6F8-41DC-B842-1409FE483848}" type="datetime1">
              <a:rPr lang="en-US" smtClean="0"/>
              <a:t>3/27/2020</a:t>
            </a:fld>
            <a:endParaRPr lang="en-US"/>
          </a:p>
        </p:txBody>
      </p:sp>
      <p:sp>
        <p:nvSpPr>
          <p:cNvPr id="6" name="Footer Placeholder 5"/>
          <p:cNvSpPr>
            <a:spLocks noGrp="1"/>
          </p:cNvSpPr>
          <p:nvPr>
            <p:ph type="ftr" sz="quarter" idx="11"/>
          </p:nvPr>
        </p:nvSpPr>
        <p:spPr/>
        <p:txBody>
          <a:bodyPr/>
          <a:lstStyle/>
          <a:p>
            <a:pPr>
              <a:defRPr/>
            </a:pPr>
            <a:r>
              <a:rPr lang="en-US" smtClean="0"/>
              <a:t>Prof.Azza Abdallah - Dr.Eprahem Slahelden</a:t>
            </a:r>
            <a:endParaRPr lang="en-US"/>
          </a:p>
        </p:txBody>
      </p:sp>
      <p:sp>
        <p:nvSpPr>
          <p:cNvPr id="7" name="Slide Number Placeholder 6"/>
          <p:cNvSpPr>
            <a:spLocks noGrp="1"/>
          </p:cNvSpPr>
          <p:nvPr>
            <p:ph type="sldNum" sz="quarter" idx="12"/>
          </p:nvPr>
        </p:nvSpPr>
        <p:spPr/>
        <p:txBody>
          <a:bodyPr/>
          <a:lstStyle/>
          <a:p>
            <a:pPr>
              <a:defRPr/>
            </a:pPr>
            <a:fld id="{7B2FCDAC-C6ED-4688-9C47-D55C2ECDB789}" type="slidenum">
              <a:rPr lang="ar-SA" smtClean="0"/>
              <a:pPr>
                <a:defRPr/>
              </a:pPr>
              <a:t>‹#›</a:t>
            </a:fld>
            <a:endParaRPr lang="en-US"/>
          </a:p>
        </p:txBody>
      </p:sp>
    </p:spTree>
    <p:extLst>
      <p:ext uri="{BB962C8B-B14F-4D97-AF65-F5344CB8AC3E}">
        <p14:creationId xmlns:p14="http://schemas.microsoft.com/office/powerpoint/2010/main" val="103185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EC2E73F-7614-41E5-8A9E-5D338D900672}" type="datetime1">
              <a:rPr lang="en-US" smtClean="0"/>
              <a:t>3/27/2020</a:t>
            </a:fld>
            <a:endParaRPr lang="en-US"/>
          </a:p>
        </p:txBody>
      </p:sp>
      <p:sp>
        <p:nvSpPr>
          <p:cNvPr id="6" name="Footer Placeholder 5"/>
          <p:cNvSpPr>
            <a:spLocks noGrp="1"/>
          </p:cNvSpPr>
          <p:nvPr>
            <p:ph type="ftr" sz="quarter" idx="11"/>
          </p:nvPr>
        </p:nvSpPr>
        <p:spPr/>
        <p:txBody>
          <a:bodyPr/>
          <a:lstStyle/>
          <a:p>
            <a:pPr>
              <a:defRPr/>
            </a:pPr>
            <a:r>
              <a:rPr lang="en-US" smtClean="0"/>
              <a:t>Prof.Azza Abdallah - Dr.Eprahem Slahelden</a:t>
            </a:r>
            <a:endParaRPr lang="en-US"/>
          </a:p>
        </p:txBody>
      </p:sp>
      <p:sp>
        <p:nvSpPr>
          <p:cNvPr id="7" name="Slide Number Placeholder 6"/>
          <p:cNvSpPr>
            <a:spLocks noGrp="1"/>
          </p:cNvSpPr>
          <p:nvPr>
            <p:ph type="sldNum" sz="quarter" idx="12"/>
          </p:nvPr>
        </p:nvSpPr>
        <p:spPr/>
        <p:txBody>
          <a:bodyPr/>
          <a:lstStyle/>
          <a:p>
            <a:pPr>
              <a:defRPr/>
            </a:pPr>
            <a:fld id="{45B52310-6968-4801-926B-4024787A794E}" type="slidenum">
              <a:rPr lang="ar-SA" smtClean="0"/>
              <a:pPr>
                <a:defRPr/>
              </a:pPr>
              <a:t>‹#›</a:t>
            </a:fld>
            <a:endParaRPr lang="en-US"/>
          </a:p>
        </p:txBody>
      </p:sp>
    </p:spTree>
    <p:extLst>
      <p:ext uri="{BB962C8B-B14F-4D97-AF65-F5344CB8AC3E}">
        <p14:creationId xmlns:p14="http://schemas.microsoft.com/office/powerpoint/2010/main" val="395156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C7D077E-BA11-4AC4-B9D4-951D6A8F207B}" type="datetime1">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Prof.Azza Abdallah - Dr.Eprahem Slahelden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B5C8373-E227-4225-A840-95069FB2CBD5}" type="slidenum">
              <a:rPr lang="ar-SA" smtClean="0"/>
              <a:pPr>
                <a:defRPr/>
              </a:pPr>
              <a:t>‹#›</a:t>
            </a:fld>
            <a:endParaRPr lang="en-US"/>
          </a:p>
        </p:txBody>
      </p:sp>
    </p:spTree>
    <p:extLst>
      <p:ext uri="{BB962C8B-B14F-4D97-AF65-F5344CB8AC3E}">
        <p14:creationId xmlns:p14="http://schemas.microsoft.com/office/powerpoint/2010/main" val="161972423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82740" y="2682377"/>
            <a:ext cx="409920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600" b="1" cap="none" spc="50" dirty="0" smtClean="0">
                <a:ln w="11430"/>
                <a:solidFill>
                  <a:srgbClr val="00B0F0"/>
                </a:solidFill>
                <a:effectLst>
                  <a:outerShdw blurRad="76200" dist="50800" dir="5400000" algn="tl" rotWithShape="0">
                    <a:srgbClr val="000000">
                      <a:alpha val="65000"/>
                    </a:srgbClr>
                  </a:outerShdw>
                </a:effectLst>
              </a:rPr>
              <a:t>(6) تقنيات </a:t>
            </a:r>
            <a:r>
              <a:rPr lang="ar-EG" sz="3600" b="1" spc="50" dirty="0" smtClean="0">
                <a:ln w="11430"/>
                <a:solidFill>
                  <a:srgbClr val="00B0F0"/>
                </a:solidFill>
                <a:effectLst>
                  <a:outerShdw blurRad="76200" dist="50800" dir="5400000" algn="tl" rotWithShape="0">
                    <a:srgbClr val="000000">
                      <a:alpha val="65000"/>
                    </a:srgbClr>
                  </a:outerShdw>
                </a:effectLst>
              </a:rPr>
              <a:t>إدارة الكوارث</a:t>
            </a:r>
            <a:endParaRPr lang="en-US" sz="3600" b="1" cap="none" spc="50" dirty="0">
              <a:ln w="11430"/>
              <a:solidFill>
                <a:srgbClr val="00B0F0"/>
              </a:solidFill>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E9F2FBB0-3B86-4A46-A8E7-D93A514FBD0B}" type="slidenum">
              <a:rPr lang="en-US" smtClean="0"/>
              <a:pPr/>
              <a:t>1</a:t>
            </a:fld>
            <a:endParaRPr lang="en-US"/>
          </a:p>
        </p:txBody>
      </p:sp>
      <p:pic>
        <p:nvPicPr>
          <p:cNvPr id="8"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6" y="332658"/>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48125" y="1196754"/>
            <a:ext cx="8247772" cy="1015663"/>
          </a:xfrm>
          <a:prstGeom prst="rect">
            <a:avLst/>
          </a:prstGeom>
          <a:noFill/>
        </p:spPr>
        <p:txBody>
          <a:bodyPr wrap="none" lIns="91440" tIns="45720" rIns="91440" bIns="45720">
            <a:spAutoFit/>
          </a:bodyPr>
          <a:lstStyle/>
          <a:p>
            <a:pPr algn="ctr" rtl="1"/>
            <a:r>
              <a:rPr lang="ar-EG" sz="32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إدارة الكوارث والأزمات الطبيعيه</a:t>
            </a:r>
          </a:p>
          <a:p>
            <a:pPr algn="ctr"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دكتوراه الجغرافيا الطبيعيه – قسم الجغرافيا ونظم المعلومات الجغرافيه</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1313851" y="3903439"/>
            <a:ext cx="6511206" cy="1569660"/>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أ.د/عزه عبدالله</a:t>
            </a:r>
            <a:endPar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أستاذ الجغرافيه الطبيعيه – كلية الآداب جامعة بنها</a:t>
            </a:r>
          </a:p>
          <a:p>
            <a:pPr algn="ctr"/>
            <a:r>
              <a:rPr lang="en-US"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Email: Azza.Abdallah@fart.bu.edu.eg</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Date Placeholder 1"/>
          <p:cNvSpPr>
            <a:spLocks noGrp="1"/>
          </p:cNvSpPr>
          <p:nvPr>
            <p:ph type="dt" sz="half" idx="10"/>
          </p:nvPr>
        </p:nvSpPr>
        <p:spPr/>
        <p:txBody>
          <a:bodyPr/>
          <a:lstStyle/>
          <a:p>
            <a:pPr>
              <a:defRPr/>
            </a:pPr>
            <a:fld id="{A5A72006-06B0-4C13-99D5-0D86026AC73F}" type="datetime1">
              <a:rPr lang="en-US" smtClean="0"/>
              <a:t>3/27/2020</a:t>
            </a:fld>
            <a:endParaRPr lang="en-US"/>
          </a:p>
        </p:txBody>
      </p:sp>
    </p:spTree>
    <p:extLst>
      <p:ext uri="{BB962C8B-B14F-4D97-AF65-F5344CB8AC3E}">
        <p14:creationId xmlns:p14="http://schemas.microsoft.com/office/powerpoint/2010/main" val="3743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WordArt 3" descr="Paper bag"/>
          <p:cNvSpPr>
            <a:spLocks noChangeArrowheads="1" noChangeShapeType="1" noTextEdit="1"/>
          </p:cNvSpPr>
          <p:nvPr/>
        </p:nvSpPr>
        <p:spPr bwMode="auto">
          <a:xfrm>
            <a:off x="2915816" y="620713"/>
            <a:ext cx="3888432" cy="648047"/>
          </a:xfrm>
          <a:prstGeom prst="rect">
            <a:avLst/>
          </a:prstGeom>
        </p:spPr>
        <p:style>
          <a:lnRef idx="2">
            <a:schemeClr val="accent2"/>
          </a:lnRef>
          <a:fillRef idx="1">
            <a:schemeClr val="lt1"/>
          </a:fillRef>
          <a:effectRef idx="0">
            <a:schemeClr val="accent2"/>
          </a:effectRef>
          <a:fontRef idx="minor">
            <a:schemeClr val="dk1"/>
          </a:fontRef>
        </p:style>
        <p:txBody>
          <a:bodyPr wrap="none" fromWordArt="1">
            <a:prstTxWarp prst="textPlain">
              <a:avLst>
                <a:gd name="adj" fmla="val 50000"/>
              </a:avLst>
            </a:prstTxWarp>
          </a:bodyPr>
          <a:lstStyle/>
          <a:p>
            <a:pPr algn="ctr"/>
            <a:endParaRPr lang="ar-EG" sz="3600" b="1"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endParaRPr>
          </a:p>
        </p:txBody>
      </p:sp>
      <p:sp>
        <p:nvSpPr>
          <p:cNvPr id="5" name="Rectangle 4"/>
          <p:cNvSpPr/>
          <p:nvPr/>
        </p:nvSpPr>
        <p:spPr>
          <a:xfrm>
            <a:off x="3599957" y="620713"/>
            <a:ext cx="2167581"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j-cs"/>
              </a:rPr>
              <a:t>أنواع البيانات </a:t>
            </a:r>
            <a:endParaRPr lang="en-US"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j-cs"/>
            </a:endParaRPr>
          </a:p>
        </p:txBody>
      </p:sp>
      <p:graphicFrame>
        <p:nvGraphicFramePr>
          <p:cNvPr id="6" name="Diagram 5"/>
          <p:cNvGraphicFramePr/>
          <p:nvPr>
            <p:extLst>
              <p:ext uri="{D42A27DB-BD31-4B8C-83A1-F6EECF244321}">
                <p14:modId xmlns:p14="http://schemas.microsoft.com/office/powerpoint/2010/main" val="1010715004"/>
              </p:ext>
            </p:extLst>
          </p:nvPr>
        </p:nvGraphicFramePr>
        <p:xfrm>
          <a:off x="323528" y="1397000"/>
          <a:ext cx="8640960" cy="4960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Date Placeholder 10"/>
          <p:cNvSpPr>
            <a:spLocks noGrp="1"/>
          </p:cNvSpPr>
          <p:nvPr>
            <p:ph type="dt" sz="half" idx="10"/>
          </p:nvPr>
        </p:nvSpPr>
        <p:spPr>
          <a:xfrm>
            <a:off x="251520" y="6309320"/>
            <a:ext cx="2133600" cy="365125"/>
          </a:xfrm>
        </p:spPr>
        <p:txBody>
          <a:bodyPr/>
          <a:lstStyle/>
          <a:p>
            <a:fld id="{54BD30E8-BFD1-4713-B237-D2A6B8F3BD5F}" type="datetime1">
              <a:rPr lang="en-US" smtClean="0"/>
              <a:t>3/27/2020</a:t>
            </a:fld>
            <a:endParaRPr lang="en-US" dirty="0"/>
          </a:p>
        </p:txBody>
      </p:sp>
      <p:sp>
        <p:nvSpPr>
          <p:cNvPr id="12" name="Slide Number Placeholder 11"/>
          <p:cNvSpPr>
            <a:spLocks noGrp="1"/>
          </p:cNvSpPr>
          <p:nvPr>
            <p:ph type="sldNum" sz="quarter" idx="12"/>
          </p:nvPr>
        </p:nvSpPr>
        <p:spPr/>
        <p:txBody>
          <a:bodyPr/>
          <a:lstStyle/>
          <a:p>
            <a:fld id="{0E994A06-F2A4-4971-BC0B-CCD4D2C4B24A}" type="slidenum">
              <a:rPr lang="en-US" smtClean="0"/>
              <a:pPr/>
              <a:t>10</a:t>
            </a:fld>
            <a:endParaRPr lang="en-US"/>
          </a:p>
        </p:txBody>
      </p:sp>
    </p:spTree>
    <p:extLst>
      <p:ext uri="{BB962C8B-B14F-4D97-AF65-F5344CB8AC3E}">
        <p14:creationId xmlns:p14="http://schemas.microsoft.com/office/powerpoint/2010/main" val="1476510368"/>
      </p:ext>
    </p:extLst>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179388" y="760324"/>
            <a:ext cx="8569076" cy="6124754"/>
          </a:xfrm>
          <a:prstGeom prst="rect">
            <a:avLst/>
          </a:prstGeom>
          <a:noFill/>
          <a:ln w="9525">
            <a:noFill/>
            <a:miter lim="800000"/>
            <a:headEnd/>
            <a:tailEnd/>
          </a:ln>
        </p:spPr>
        <p:txBody>
          <a:bodyPr wrap="square" anchor="ctr">
            <a:spAutoFit/>
          </a:bodyPr>
          <a:lstStyle/>
          <a:p>
            <a:pPr indent="457200">
              <a:defRPr/>
            </a:pPr>
            <a:r>
              <a:rPr lang="ar-EG" sz="2800" b="1" dirty="0"/>
              <a:t>* </a:t>
            </a:r>
            <a:r>
              <a:rPr lang="ar-EG" sz="2800" b="1" dirty="0">
                <a:solidFill>
                  <a:schemeClr val="accent1">
                    <a:lumMod val="75000"/>
                  </a:schemeClr>
                </a:solidFill>
                <a:cs typeface="+mn-cs"/>
              </a:rPr>
              <a:t>يعرف الاستشعـار من بعـد بأنه عــلم دراسة هدف دون اتصال مباشر به ، وبالتــالى فإن الحصول على صــورة من طائرة او قمــر صنــاعى لمـــكان ما واستخلاص معلومات منها بـدون زيارة مبـاشرة للمكــان هو درب مــن دروب الاستشـــــعار من بعد.</a:t>
            </a:r>
            <a:endParaRPr lang="en-US" sz="2800" b="1" dirty="0">
              <a:solidFill>
                <a:schemeClr val="accent1">
                  <a:lumMod val="75000"/>
                </a:schemeClr>
              </a:solidFill>
              <a:cs typeface="+mn-cs"/>
            </a:endParaRPr>
          </a:p>
          <a:p>
            <a:pPr indent="457200">
              <a:defRPr/>
            </a:pPr>
            <a:r>
              <a:rPr lang="ar-EG" sz="2800" b="1" dirty="0">
                <a:solidFill>
                  <a:schemeClr val="accent1">
                    <a:lumMod val="75000"/>
                  </a:schemeClr>
                </a:solidFill>
                <a:cs typeface="+mn-cs"/>
              </a:rPr>
              <a:t>* الاستشعار من بعـــد هو عمليــة الحصـــول على معــلومات عن جسـم أو منطقــة ما بواســطة مجســات بعيدة عن ذلك الجسم</a:t>
            </a:r>
            <a:r>
              <a:rPr lang="ar-SA" sz="2800" b="1" dirty="0">
                <a:solidFill>
                  <a:schemeClr val="accent1">
                    <a:lumMod val="75000"/>
                  </a:schemeClr>
                </a:solidFill>
                <a:cs typeface="+mn-cs"/>
              </a:rPr>
              <a:t>. </a:t>
            </a:r>
            <a:endParaRPr lang="en-US" sz="2800" b="1" dirty="0">
              <a:solidFill>
                <a:schemeClr val="accent1">
                  <a:lumMod val="75000"/>
                </a:schemeClr>
              </a:solidFill>
              <a:cs typeface="+mn-cs"/>
            </a:endParaRPr>
          </a:p>
          <a:p>
            <a:pPr indent="457200">
              <a:defRPr/>
            </a:pPr>
            <a:r>
              <a:rPr lang="en-US" sz="2800" b="1" dirty="0">
                <a:solidFill>
                  <a:schemeClr val="accent1">
                    <a:lumMod val="75000"/>
                  </a:schemeClr>
                </a:solidFill>
                <a:cs typeface="+mn-cs"/>
              </a:rPr>
              <a:t>* </a:t>
            </a:r>
            <a:r>
              <a:rPr lang="ar-EG" sz="2800" b="1" dirty="0">
                <a:solidFill>
                  <a:schemeClr val="accent1">
                    <a:lumMod val="75000"/>
                  </a:schemeClr>
                </a:solidFill>
                <a:cs typeface="+mn-cs"/>
              </a:rPr>
              <a:t> يتضــمن مصطلح الاستشعــار من بعد الصــــور الفضــائية ذات الألـوان قليـلة الزيـف ، و الصـــور الفضـــائية ذات الألــــوان المزيفة ، أى التى تختلف فيهـــا الألوان كثيـراً جـداً عن لون الظاهرة أو حتــى تخــــالفها . كمــا يتضمـن المصطلح الصور الفضائية الغيـر ملونة (أبيض و أسود بدرجاتهما) التـى تلتقط بسفن القضاء من ارتفـاعـات شاهقــة . و يتضــمن هذا المصطلـح أيضـاً كـل ما يسجــل من كاميــرات حســاسة خاصة ما تظهــرة أنـواع الأشعــة المختلفة من بيانات تفصيلية عن ظــاهرات سطح الأرض بتوزيعتـها المختلفة</a:t>
            </a:r>
            <a:r>
              <a:rPr lang="ar-SA" sz="2800" b="1" dirty="0">
                <a:solidFill>
                  <a:schemeClr val="accent1">
                    <a:lumMod val="75000"/>
                  </a:schemeClr>
                </a:solidFill>
                <a:cs typeface="+mn-cs"/>
              </a:rPr>
              <a:t>.</a:t>
            </a:r>
            <a:r>
              <a:rPr lang="ar-EG" sz="2800" b="1" dirty="0">
                <a:solidFill>
                  <a:schemeClr val="accent1">
                    <a:lumMod val="75000"/>
                  </a:schemeClr>
                </a:solidFill>
                <a:cs typeface="+mn-cs"/>
              </a:rPr>
              <a:t> </a:t>
            </a:r>
          </a:p>
        </p:txBody>
      </p:sp>
      <p:sp>
        <p:nvSpPr>
          <p:cNvPr id="2" name="Rectangle 1"/>
          <p:cNvSpPr/>
          <p:nvPr/>
        </p:nvSpPr>
        <p:spPr>
          <a:xfrm>
            <a:off x="2910908" y="52983"/>
            <a:ext cx="3934090"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تعريف الاستشعار عن بعد</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endParaRPr>
          </a:p>
        </p:txBody>
      </p:sp>
      <p:sp>
        <p:nvSpPr>
          <p:cNvPr id="3" name="Date Placeholder 2"/>
          <p:cNvSpPr>
            <a:spLocks noGrp="1"/>
          </p:cNvSpPr>
          <p:nvPr>
            <p:ph type="dt" sz="half" idx="10"/>
          </p:nvPr>
        </p:nvSpPr>
        <p:spPr/>
        <p:txBody>
          <a:bodyPr/>
          <a:lstStyle/>
          <a:p>
            <a:pPr>
              <a:defRPr/>
            </a:pPr>
            <a:fld id="{378DC80D-9E80-43C9-B006-EBF3367B3E39}" type="datetime1">
              <a:rPr lang="en-US" smtClean="0"/>
              <a:t>3/27/2020</a:t>
            </a:fld>
            <a:endParaRPr lang="en-US"/>
          </a:p>
        </p:txBody>
      </p:sp>
      <p:sp>
        <p:nvSpPr>
          <p:cNvPr id="4" name="Slide Number Placeholder 3"/>
          <p:cNvSpPr>
            <a:spLocks noGrp="1"/>
          </p:cNvSpPr>
          <p:nvPr>
            <p:ph type="sldNum" sz="quarter" idx="12"/>
          </p:nvPr>
        </p:nvSpPr>
        <p:spPr/>
        <p:txBody>
          <a:bodyPr/>
          <a:lstStyle/>
          <a:p>
            <a:pPr>
              <a:defRPr/>
            </a:pPr>
            <a:fld id="{6249E020-CB33-47C6-8943-4E01F0168A95}" type="slidenum">
              <a:rPr lang="ar-SA" smtClean="0"/>
              <a:pPr>
                <a:defRPr/>
              </a:pPr>
              <a:t>11</a:t>
            </a:fld>
            <a:endParaRPr lang="en-US"/>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611561" y="1537761"/>
            <a:ext cx="8208590" cy="3785652"/>
          </a:xfrm>
          <a:prstGeom prst="rect">
            <a:avLst/>
          </a:prstGeom>
          <a:noFill/>
          <a:ln w="9525">
            <a:noFill/>
            <a:miter lim="800000"/>
            <a:headEnd/>
            <a:tailEnd/>
          </a:ln>
        </p:spPr>
        <p:txBody>
          <a:bodyPr wrap="square" anchor="ctr">
            <a:spAutoFit/>
          </a:bodyPr>
          <a:lstStyle/>
          <a:p>
            <a:pPr>
              <a:tabLst>
                <a:tab pos="930275" algn="l"/>
              </a:tabLst>
              <a:defRPr/>
            </a:pPr>
            <a:r>
              <a:rPr lang="ar-SA" sz="2000" b="1" dirty="0">
                <a:solidFill>
                  <a:srgbClr val="000066"/>
                </a:solidFill>
                <a:cs typeface="+mn-cs"/>
              </a:rPr>
              <a:t>تعتمد فكرة ص</a:t>
            </a:r>
            <a:r>
              <a:rPr lang="ar-EG" sz="2000" b="1" dirty="0">
                <a:solidFill>
                  <a:srgbClr val="000066"/>
                </a:solidFill>
                <a:cs typeface="+mn-cs"/>
              </a:rPr>
              <a:t>ـ</a:t>
            </a:r>
            <a:r>
              <a:rPr lang="ar-SA" sz="2000" b="1" dirty="0">
                <a:solidFill>
                  <a:srgbClr val="000066"/>
                </a:solidFill>
                <a:cs typeface="+mn-cs"/>
              </a:rPr>
              <a:t>ور الرادار على إرس</a:t>
            </a:r>
            <a:r>
              <a:rPr lang="ar-EG" sz="2000" b="1" dirty="0">
                <a:solidFill>
                  <a:srgbClr val="000066"/>
                </a:solidFill>
                <a:cs typeface="+mn-cs"/>
              </a:rPr>
              <a:t>ـــ</a:t>
            </a:r>
            <a:r>
              <a:rPr lang="ar-SA" sz="2000" b="1" dirty="0">
                <a:solidFill>
                  <a:srgbClr val="000066"/>
                </a:solidFill>
                <a:cs typeface="+mn-cs"/>
              </a:rPr>
              <a:t>ال الموجات الكه</a:t>
            </a:r>
            <a:r>
              <a:rPr lang="ar-EG" sz="2000" b="1" dirty="0">
                <a:solidFill>
                  <a:srgbClr val="000066"/>
                </a:solidFill>
                <a:cs typeface="+mn-cs"/>
              </a:rPr>
              <a:t>ـ</a:t>
            </a:r>
            <a:r>
              <a:rPr lang="ar-SA" sz="2000" b="1" dirty="0">
                <a:solidFill>
                  <a:srgbClr val="000066"/>
                </a:solidFill>
                <a:cs typeface="+mn-cs"/>
              </a:rPr>
              <a:t>رومغناطيسية إلى سط</a:t>
            </a:r>
            <a:r>
              <a:rPr lang="ar-EG" sz="2000" b="1" dirty="0">
                <a:solidFill>
                  <a:srgbClr val="000066"/>
                </a:solidFill>
                <a:cs typeface="+mn-cs"/>
              </a:rPr>
              <a:t>ــ</a:t>
            </a:r>
            <a:r>
              <a:rPr lang="ar-SA" sz="2000" b="1" dirty="0">
                <a:solidFill>
                  <a:srgbClr val="000066"/>
                </a:solidFill>
                <a:cs typeface="+mn-cs"/>
              </a:rPr>
              <a:t>ح الأرض </a:t>
            </a:r>
            <a:r>
              <a:rPr lang="ar-EG" sz="2000" b="1" dirty="0">
                <a:solidFill>
                  <a:srgbClr val="000066"/>
                </a:solidFill>
                <a:cs typeface="+mn-cs"/>
              </a:rPr>
              <a:t>ث</a:t>
            </a:r>
            <a:r>
              <a:rPr lang="ar-SA" sz="2000" b="1" dirty="0">
                <a:solidFill>
                  <a:srgbClr val="000066"/>
                </a:solidFill>
                <a:cs typeface="+mn-cs"/>
              </a:rPr>
              <a:t>م استقبال المنعكس منها، وتعتب</a:t>
            </a:r>
            <a:r>
              <a:rPr lang="ar-EG" sz="2000" b="1" dirty="0">
                <a:solidFill>
                  <a:srgbClr val="000066"/>
                </a:solidFill>
                <a:cs typeface="+mn-cs"/>
              </a:rPr>
              <a:t>ـ</a:t>
            </a:r>
            <a:r>
              <a:rPr lang="ar-SA" sz="2000" b="1" dirty="0">
                <a:solidFill>
                  <a:srgbClr val="000066"/>
                </a:solidFill>
                <a:cs typeface="+mn-cs"/>
              </a:rPr>
              <a:t>ر صور الرادار أكثر صح</a:t>
            </a:r>
            <a:r>
              <a:rPr lang="ar-EG" sz="2000" b="1" dirty="0">
                <a:solidFill>
                  <a:srgbClr val="000066"/>
                </a:solidFill>
                <a:cs typeface="+mn-cs"/>
              </a:rPr>
              <a:t>ـ</a:t>
            </a:r>
            <a:r>
              <a:rPr lang="ar-SA" sz="2000" b="1" dirty="0">
                <a:solidFill>
                  <a:srgbClr val="000066"/>
                </a:solidFill>
                <a:cs typeface="+mn-cs"/>
              </a:rPr>
              <a:t>ة من الن</a:t>
            </a:r>
            <a:r>
              <a:rPr lang="ar-EG" sz="2000" b="1" dirty="0">
                <a:solidFill>
                  <a:srgbClr val="000066"/>
                </a:solidFill>
                <a:cs typeface="+mn-cs"/>
              </a:rPr>
              <a:t>ــ</a:t>
            </a:r>
            <a:r>
              <a:rPr lang="ar-SA" sz="2000" b="1" dirty="0">
                <a:solidFill>
                  <a:srgbClr val="000066"/>
                </a:solidFill>
                <a:cs typeface="+mn-cs"/>
              </a:rPr>
              <a:t>احي</a:t>
            </a:r>
            <a:r>
              <a:rPr lang="ar-EG" sz="2000" b="1" dirty="0">
                <a:solidFill>
                  <a:srgbClr val="000066"/>
                </a:solidFill>
                <a:cs typeface="+mn-cs"/>
              </a:rPr>
              <a:t>ـ</a:t>
            </a:r>
            <a:r>
              <a:rPr lang="ar-SA" sz="2000" b="1" dirty="0">
                <a:solidFill>
                  <a:srgbClr val="000066"/>
                </a:solidFill>
                <a:cs typeface="+mn-cs"/>
              </a:rPr>
              <a:t>ة الهندسية عن الص</a:t>
            </a:r>
            <a:r>
              <a:rPr lang="ar-EG" sz="2000" b="1" dirty="0">
                <a:solidFill>
                  <a:srgbClr val="000066"/>
                </a:solidFill>
                <a:cs typeface="+mn-cs"/>
              </a:rPr>
              <a:t>ـــ</a:t>
            </a:r>
            <a:r>
              <a:rPr lang="ar-SA" sz="2000" b="1" dirty="0">
                <a:solidFill>
                  <a:srgbClr val="000066"/>
                </a:solidFill>
                <a:cs typeface="+mn-cs"/>
              </a:rPr>
              <a:t>ور الفضائي</a:t>
            </a:r>
            <a:r>
              <a:rPr lang="ar-EG" sz="2000" b="1" dirty="0">
                <a:solidFill>
                  <a:srgbClr val="000066"/>
                </a:solidFill>
                <a:cs typeface="+mn-cs"/>
              </a:rPr>
              <a:t>ـ</a:t>
            </a:r>
            <a:r>
              <a:rPr lang="ar-SA" sz="2000" b="1" dirty="0">
                <a:solidFill>
                  <a:srgbClr val="000066"/>
                </a:solidFill>
                <a:cs typeface="+mn-cs"/>
              </a:rPr>
              <a:t>ة، كما يم</a:t>
            </a:r>
            <a:r>
              <a:rPr lang="ar-EG" sz="2000" b="1" dirty="0">
                <a:solidFill>
                  <a:srgbClr val="000066"/>
                </a:solidFill>
                <a:cs typeface="+mn-cs"/>
              </a:rPr>
              <a:t>ـــ</a:t>
            </a:r>
            <a:r>
              <a:rPr lang="ar-SA" sz="2000" b="1" dirty="0">
                <a:solidFill>
                  <a:srgbClr val="000066"/>
                </a:solidFill>
                <a:cs typeface="+mn-cs"/>
              </a:rPr>
              <a:t>كن تسجيل وق</a:t>
            </a:r>
            <a:r>
              <a:rPr lang="ar-EG" sz="2000" b="1" dirty="0">
                <a:solidFill>
                  <a:srgbClr val="000066"/>
                </a:solidFill>
                <a:cs typeface="+mn-cs"/>
              </a:rPr>
              <a:t>ـ</a:t>
            </a:r>
            <a:r>
              <a:rPr lang="ar-SA" sz="2000" b="1" dirty="0">
                <a:solidFill>
                  <a:srgbClr val="000066"/>
                </a:solidFill>
                <a:cs typeface="+mn-cs"/>
              </a:rPr>
              <a:t>ت الانتق</a:t>
            </a:r>
            <a:r>
              <a:rPr lang="ar-EG" sz="2000" b="1" dirty="0">
                <a:solidFill>
                  <a:srgbClr val="000066"/>
                </a:solidFill>
                <a:cs typeface="+mn-cs"/>
              </a:rPr>
              <a:t>ــــ</a:t>
            </a:r>
            <a:r>
              <a:rPr lang="ar-SA" sz="2000" b="1" dirty="0">
                <a:solidFill>
                  <a:srgbClr val="000066"/>
                </a:solidFill>
                <a:cs typeface="+mn-cs"/>
              </a:rPr>
              <a:t>ال والح</a:t>
            </a:r>
            <a:r>
              <a:rPr lang="ar-EG" sz="2000" b="1" dirty="0">
                <a:solidFill>
                  <a:srgbClr val="000066"/>
                </a:solidFill>
                <a:cs typeface="+mn-cs"/>
              </a:rPr>
              <a:t>ــــ</a:t>
            </a:r>
            <a:r>
              <a:rPr lang="ar-SA" sz="2000" b="1" dirty="0">
                <a:solidFill>
                  <a:srgbClr val="000066"/>
                </a:solidFill>
                <a:cs typeface="+mn-cs"/>
              </a:rPr>
              <a:t>ركة، والتردد الوقتى رقمياً، ويتمي</a:t>
            </a:r>
            <a:r>
              <a:rPr lang="ar-EG" sz="2000" b="1" dirty="0">
                <a:solidFill>
                  <a:srgbClr val="000066"/>
                </a:solidFill>
                <a:cs typeface="+mn-cs"/>
              </a:rPr>
              <a:t>ـ</a:t>
            </a:r>
            <a:r>
              <a:rPr lang="ar-SA" sz="2000" b="1" dirty="0">
                <a:solidFill>
                  <a:srgbClr val="000066"/>
                </a:solidFill>
                <a:cs typeface="+mn-cs"/>
              </a:rPr>
              <a:t>ز الرادار بالخصائص التالية :</a:t>
            </a:r>
            <a:endParaRPr lang="en-US" sz="2000" b="1" dirty="0">
              <a:solidFill>
                <a:srgbClr val="000066"/>
              </a:solidFill>
              <a:cs typeface="+mn-cs"/>
            </a:endParaRPr>
          </a:p>
          <a:p>
            <a:pPr>
              <a:tabLst>
                <a:tab pos="930275" algn="l"/>
              </a:tabLst>
              <a:defRPr/>
            </a:pPr>
            <a:r>
              <a:rPr lang="ar-EG" sz="2000" b="1" dirty="0">
                <a:solidFill>
                  <a:srgbClr val="000066"/>
                </a:solidFill>
                <a:cs typeface="+mn-cs"/>
              </a:rPr>
              <a:t>* </a:t>
            </a:r>
            <a:r>
              <a:rPr lang="ar-SA" sz="2000" b="1" dirty="0">
                <a:solidFill>
                  <a:srgbClr val="000066"/>
                </a:solidFill>
                <a:cs typeface="+mn-cs"/>
              </a:rPr>
              <a:t>م</a:t>
            </a:r>
            <a:r>
              <a:rPr lang="ar-EG" sz="2000" b="1" dirty="0">
                <a:solidFill>
                  <a:srgbClr val="000066"/>
                </a:solidFill>
                <a:cs typeface="+mn-cs"/>
              </a:rPr>
              <a:t>ــ</a:t>
            </a:r>
            <a:r>
              <a:rPr lang="ar-SA" sz="2000" b="1" dirty="0">
                <a:solidFill>
                  <a:srgbClr val="000066"/>
                </a:solidFill>
                <a:cs typeface="+mn-cs"/>
              </a:rPr>
              <a:t>رونة بي</a:t>
            </a:r>
            <a:r>
              <a:rPr lang="ar-EG" sz="2000" b="1" dirty="0">
                <a:solidFill>
                  <a:srgbClr val="000066"/>
                </a:solidFill>
                <a:cs typeface="+mn-cs"/>
              </a:rPr>
              <a:t>ـ</a:t>
            </a:r>
            <a:r>
              <a:rPr lang="ar-SA" sz="2000" b="1" dirty="0">
                <a:solidFill>
                  <a:srgbClr val="000066"/>
                </a:solidFill>
                <a:cs typeface="+mn-cs"/>
              </a:rPr>
              <a:t>انات الرادار حيث يمك</a:t>
            </a:r>
            <a:r>
              <a:rPr lang="ar-EG" sz="2000" b="1" dirty="0">
                <a:solidFill>
                  <a:srgbClr val="000066"/>
                </a:solidFill>
                <a:cs typeface="+mn-cs"/>
              </a:rPr>
              <a:t>ـ</a:t>
            </a:r>
            <a:r>
              <a:rPr lang="ar-SA" sz="2000" b="1" dirty="0">
                <a:solidFill>
                  <a:srgbClr val="000066"/>
                </a:solidFill>
                <a:cs typeface="+mn-cs"/>
              </a:rPr>
              <a:t>ن التح</a:t>
            </a:r>
            <a:r>
              <a:rPr lang="ar-EG" sz="2000" b="1" dirty="0">
                <a:solidFill>
                  <a:srgbClr val="000066"/>
                </a:solidFill>
                <a:cs typeface="+mn-cs"/>
              </a:rPr>
              <a:t>ــ</a:t>
            </a:r>
            <a:r>
              <a:rPr lang="ar-SA" sz="2000" b="1" dirty="0">
                <a:solidFill>
                  <a:srgbClr val="000066"/>
                </a:solidFill>
                <a:cs typeface="+mn-cs"/>
              </a:rPr>
              <a:t>كم فى ميل الح</a:t>
            </a:r>
            <a:r>
              <a:rPr lang="ar-EG" sz="2000" b="1" dirty="0">
                <a:solidFill>
                  <a:srgbClr val="000066"/>
                </a:solidFill>
                <a:cs typeface="+mn-cs"/>
              </a:rPr>
              <a:t>ــــ</a:t>
            </a:r>
            <a:r>
              <a:rPr lang="ar-SA" sz="2000" b="1" dirty="0">
                <a:solidFill>
                  <a:srgbClr val="000066"/>
                </a:solidFill>
                <a:cs typeface="+mn-cs"/>
              </a:rPr>
              <a:t>زمة الرادارية على منس</a:t>
            </a:r>
            <a:r>
              <a:rPr lang="ar-EG" sz="2000" b="1" dirty="0">
                <a:solidFill>
                  <a:srgbClr val="000066"/>
                </a:solidFill>
                <a:cs typeface="+mn-cs"/>
              </a:rPr>
              <a:t>ــــ</a:t>
            </a:r>
            <a:r>
              <a:rPr lang="ar-SA" sz="2000" b="1" dirty="0">
                <a:solidFill>
                  <a:srgbClr val="000066"/>
                </a:solidFill>
                <a:cs typeface="+mn-cs"/>
              </a:rPr>
              <a:t>وب الأرض بحيث تتراوح زاوي</a:t>
            </a:r>
            <a:r>
              <a:rPr lang="ar-EG" sz="2000" b="1" dirty="0">
                <a:solidFill>
                  <a:srgbClr val="000066"/>
                </a:solidFill>
                <a:cs typeface="+mn-cs"/>
              </a:rPr>
              <a:t>ـ</a:t>
            </a:r>
            <a:r>
              <a:rPr lang="ar-SA" sz="2000" b="1" dirty="0">
                <a:solidFill>
                  <a:srgbClr val="000066"/>
                </a:solidFill>
                <a:cs typeface="+mn-cs"/>
              </a:rPr>
              <a:t>ة الميل بين صفر درجة و60 درجة</a:t>
            </a:r>
            <a:r>
              <a:rPr lang="ar-EG" sz="2000" b="1" dirty="0">
                <a:solidFill>
                  <a:srgbClr val="000066"/>
                </a:solidFill>
                <a:cs typeface="+mn-cs"/>
              </a:rPr>
              <a:t>.</a:t>
            </a:r>
            <a:endParaRPr lang="en-US" sz="2000" b="1" dirty="0">
              <a:solidFill>
                <a:srgbClr val="000066"/>
              </a:solidFill>
              <a:cs typeface="+mn-cs"/>
            </a:endParaRPr>
          </a:p>
          <a:p>
            <a:pPr>
              <a:tabLst>
                <a:tab pos="930275" algn="l"/>
              </a:tabLst>
              <a:defRPr/>
            </a:pPr>
            <a:r>
              <a:rPr lang="ar-EG" sz="2000" b="1" dirty="0">
                <a:solidFill>
                  <a:srgbClr val="000066"/>
                </a:solidFill>
                <a:cs typeface="+mn-cs"/>
              </a:rPr>
              <a:t>* </a:t>
            </a:r>
            <a:r>
              <a:rPr lang="ar-SA" sz="2000" b="1" dirty="0">
                <a:solidFill>
                  <a:srgbClr val="000066"/>
                </a:solidFill>
                <a:cs typeface="+mn-cs"/>
              </a:rPr>
              <a:t>استمرار الحصول على البي</a:t>
            </a:r>
            <a:r>
              <a:rPr lang="ar-EG" sz="2000" b="1" dirty="0">
                <a:solidFill>
                  <a:srgbClr val="000066"/>
                </a:solidFill>
                <a:cs typeface="+mn-cs"/>
              </a:rPr>
              <a:t>ــــ</a:t>
            </a:r>
            <a:r>
              <a:rPr lang="ar-SA" sz="2000" b="1" dirty="0">
                <a:solidFill>
                  <a:srgbClr val="000066"/>
                </a:solidFill>
                <a:cs typeface="+mn-cs"/>
              </a:rPr>
              <a:t>انات الراداري</a:t>
            </a:r>
            <a:r>
              <a:rPr lang="ar-EG" sz="2000" b="1" dirty="0">
                <a:solidFill>
                  <a:srgbClr val="000066"/>
                </a:solidFill>
                <a:cs typeface="+mn-cs"/>
              </a:rPr>
              <a:t>ـــ</a:t>
            </a:r>
            <a:r>
              <a:rPr lang="ar-SA" sz="2000" b="1" dirty="0">
                <a:solidFill>
                  <a:srgbClr val="000066"/>
                </a:solidFill>
                <a:cs typeface="+mn-cs"/>
              </a:rPr>
              <a:t>ة والمت</a:t>
            </a:r>
            <a:r>
              <a:rPr lang="ar-EG" sz="2000" b="1" dirty="0">
                <a:solidFill>
                  <a:srgbClr val="000066"/>
                </a:solidFill>
                <a:cs typeface="+mn-cs"/>
              </a:rPr>
              <a:t>ــ</a:t>
            </a:r>
            <a:r>
              <a:rPr lang="ar-SA" sz="2000" b="1" dirty="0">
                <a:solidFill>
                  <a:srgbClr val="000066"/>
                </a:solidFill>
                <a:cs typeface="+mn-cs"/>
              </a:rPr>
              <a:t>ابعة ش</a:t>
            </a:r>
            <a:r>
              <a:rPr lang="ar-EG" sz="2000" b="1" dirty="0">
                <a:solidFill>
                  <a:srgbClr val="000066"/>
                </a:solidFill>
                <a:cs typeface="+mn-cs"/>
              </a:rPr>
              <a:t>ـــــ</a:t>
            </a:r>
            <a:r>
              <a:rPr lang="ar-SA" sz="2000" b="1" dirty="0">
                <a:solidFill>
                  <a:srgbClr val="000066"/>
                </a:solidFill>
                <a:cs typeface="+mn-cs"/>
              </a:rPr>
              <a:t>به الل</a:t>
            </a:r>
            <a:r>
              <a:rPr lang="ar-EG" sz="2000" b="1" dirty="0">
                <a:solidFill>
                  <a:srgbClr val="000066"/>
                </a:solidFill>
                <a:cs typeface="+mn-cs"/>
              </a:rPr>
              <a:t>ـــ</a:t>
            </a:r>
            <a:r>
              <a:rPr lang="ar-SA" sz="2000" b="1" dirty="0">
                <a:solidFill>
                  <a:srgbClr val="000066"/>
                </a:solidFill>
                <a:cs typeface="+mn-cs"/>
              </a:rPr>
              <a:t>حظي</a:t>
            </a:r>
            <a:r>
              <a:rPr lang="ar-EG" sz="2000" b="1" dirty="0">
                <a:solidFill>
                  <a:srgbClr val="000066"/>
                </a:solidFill>
                <a:cs typeface="+mn-cs"/>
              </a:rPr>
              <a:t>ــــــ</a:t>
            </a:r>
            <a:r>
              <a:rPr lang="ar-SA" sz="2000" b="1" dirty="0">
                <a:solidFill>
                  <a:srgbClr val="000066"/>
                </a:solidFill>
                <a:cs typeface="+mn-cs"/>
              </a:rPr>
              <a:t>ة للظ</a:t>
            </a:r>
            <a:r>
              <a:rPr lang="ar-EG" sz="2000" b="1" dirty="0">
                <a:solidFill>
                  <a:srgbClr val="000066"/>
                </a:solidFill>
                <a:cs typeface="+mn-cs"/>
              </a:rPr>
              <a:t>ـــــ</a:t>
            </a:r>
            <a:r>
              <a:rPr lang="ar-SA" sz="2000" b="1" dirty="0">
                <a:solidFill>
                  <a:srgbClr val="000066"/>
                </a:solidFill>
                <a:cs typeface="+mn-cs"/>
              </a:rPr>
              <a:t>اه</a:t>
            </a:r>
            <a:r>
              <a:rPr lang="ar-EG" sz="2000" b="1" dirty="0">
                <a:solidFill>
                  <a:srgbClr val="000066"/>
                </a:solidFill>
                <a:cs typeface="+mn-cs"/>
              </a:rPr>
              <a:t>ــ</a:t>
            </a:r>
            <a:r>
              <a:rPr lang="ar-SA" sz="2000" b="1" dirty="0">
                <a:solidFill>
                  <a:srgbClr val="000066"/>
                </a:solidFill>
                <a:cs typeface="+mn-cs"/>
              </a:rPr>
              <a:t>رات الديناميكية، حيث يتمي</a:t>
            </a:r>
            <a:r>
              <a:rPr lang="ar-EG" sz="2000" b="1" dirty="0">
                <a:solidFill>
                  <a:srgbClr val="000066"/>
                </a:solidFill>
                <a:cs typeface="+mn-cs"/>
              </a:rPr>
              <a:t>ــ</a:t>
            </a:r>
            <a:r>
              <a:rPr lang="ar-SA" sz="2000" b="1" dirty="0">
                <a:solidFill>
                  <a:srgbClr val="000066"/>
                </a:solidFill>
                <a:cs typeface="+mn-cs"/>
              </a:rPr>
              <a:t>ز الاستشع</a:t>
            </a:r>
            <a:r>
              <a:rPr lang="ar-EG" sz="2000" b="1" dirty="0">
                <a:solidFill>
                  <a:srgbClr val="000066"/>
                </a:solidFill>
                <a:cs typeface="+mn-cs"/>
              </a:rPr>
              <a:t>ــ</a:t>
            </a:r>
            <a:r>
              <a:rPr lang="ar-SA" sz="2000" b="1" dirty="0">
                <a:solidFill>
                  <a:srgbClr val="000066"/>
                </a:solidFill>
                <a:cs typeface="+mn-cs"/>
              </a:rPr>
              <a:t>ار ال</a:t>
            </a:r>
            <a:r>
              <a:rPr lang="ar-EG" sz="2000" b="1" dirty="0">
                <a:solidFill>
                  <a:srgbClr val="000066"/>
                </a:solidFill>
                <a:cs typeface="+mn-cs"/>
              </a:rPr>
              <a:t>ــ</a:t>
            </a:r>
            <a:r>
              <a:rPr lang="ar-SA" sz="2000" b="1" dirty="0">
                <a:solidFill>
                  <a:srgbClr val="000066"/>
                </a:solidFill>
                <a:cs typeface="+mn-cs"/>
              </a:rPr>
              <a:t>رادارى بالقدرة على ا</a:t>
            </a:r>
            <a:r>
              <a:rPr lang="ar-EG" sz="2000" b="1" dirty="0">
                <a:solidFill>
                  <a:srgbClr val="000066"/>
                </a:solidFill>
                <a:cs typeface="+mn-cs"/>
              </a:rPr>
              <a:t>خ</a:t>
            </a:r>
            <a:r>
              <a:rPr lang="ar-SA" sz="2000" b="1" dirty="0">
                <a:solidFill>
                  <a:srgbClr val="000066"/>
                </a:solidFill>
                <a:cs typeface="+mn-cs"/>
              </a:rPr>
              <a:t>تراق السح</a:t>
            </a:r>
            <a:r>
              <a:rPr lang="ar-EG" sz="2000" b="1" dirty="0">
                <a:solidFill>
                  <a:srgbClr val="000066"/>
                </a:solidFill>
                <a:cs typeface="+mn-cs"/>
              </a:rPr>
              <a:t>ـ</a:t>
            </a:r>
            <a:r>
              <a:rPr lang="ar-SA" sz="2000" b="1" dirty="0">
                <a:solidFill>
                  <a:srgbClr val="000066"/>
                </a:solidFill>
                <a:cs typeface="+mn-cs"/>
              </a:rPr>
              <a:t>ب والضباب والظلام والأمطار والأتربة</a:t>
            </a:r>
            <a:r>
              <a:rPr lang="ar-EG" sz="2000" b="1" dirty="0">
                <a:solidFill>
                  <a:srgbClr val="000066"/>
                </a:solidFill>
                <a:cs typeface="+mn-cs"/>
              </a:rPr>
              <a:t>.</a:t>
            </a:r>
            <a:endParaRPr lang="en-US" sz="2000" b="1" dirty="0">
              <a:solidFill>
                <a:srgbClr val="000066"/>
              </a:solidFill>
              <a:cs typeface="+mn-cs"/>
            </a:endParaRPr>
          </a:p>
          <a:p>
            <a:pPr>
              <a:tabLst>
                <a:tab pos="930275" algn="l"/>
              </a:tabLst>
              <a:defRPr/>
            </a:pPr>
            <a:r>
              <a:rPr lang="ar-EG" sz="2000" b="1" dirty="0">
                <a:solidFill>
                  <a:srgbClr val="000066"/>
                </a:solidFill>
                <a:cs typeface="+mn-cs"/>
              </a:rPr>
              <a:t>*</a:t>
            </a:r>
            <a:r>
              <a:rPr lang="ar-SA" sz="2000" b="1" dirty="0">
                <a:solidFill>
                  <a:srgbClr val="000066"/>
                </a:solidFill>
                <a:cs typeface="+mn-cs"/>
              </a:rPr>
              <a:t>إمكانية رؤية أى م</a:t>
            </a:r>
            <a:r>
              <a:rPr lang="ar-EG" sz="2000" b="1" dirty="0">
                <a:solidFill>
                  <a:srgbClr val="000066"/>
                </a:solidFill>
                <a:cs typeface="+mn-cs"/>
              </a:rPr>
              <a:t>ــ</a:t>
            </a:r>
            <a:r>
              <a:rPr lang="ar-SA" sz="2000" b="1" dirty="0">
                <a:solidFill>
                  <a:srgbClr val="000066"/>
                </a:solidFill>
                <a:cs typeface="+mn-cs"/>
              </a:rPr>
              <a:t>وقع أرض</a:t>
            </a:r>
            <a:r>
              <a:rPr lang="ar-EG" sz="2000" b="1" dirty="0">
                <a:solidFill>
                  <a:srgbClr val="000066"/>
                </a:solidFill>
                <a:cs typeface="+mn-cs"/>
              </a:rPr>
              <a:t>ــ</a:t>
            </a:r>
            <a:r>
              <a:rPr lang="ar-SA" sz="2000" b="1" dirty="0">
                <a:solidFill>
                  <a:srgbClr val="000066"/>
                </a:solidFill>
                <a:cs typeface="+mn-cs"/>
              </a:rPr>
              <a:t>ى من اتج</a:t>
            </a:r>
            <a:r>
              <a:rPr lang="ar-EG" sz="2000" b="1" dirty="0">
                <a:solidFill>
                  <a:srgbClr val="000066"/>
                </a:solidFill>
                <a:cs typeface="+mn-cs"/>
              </a:rPr>
              <a:t>ــ</a:t>
            </a:r>
            <a:r>
              <a:rPr lang="ar-SA" sz="2000" b="1" dirty="0">
                <a:solidFill>
                  <a:srgbClr val="000066"/>
                </a:solidFill>
                <a:cs typeface="+mn-cs"/>
              </a:rPr>
              <a:t>اهين مختلفين، وبالتالى يمك</a:t>
            </a:r>
            <a:r>
              <a:rPr lang="ar-EG" sz="2000" b="1" dirty="0">
                <a:solidFill>
                  <a:srgbClr val="000066"/>
                </a:solidFill>
                <a:cs typeface="+mn-cs"/>
              </a:rPr>
              <a:t>ـ</a:t>
            </a:r>
            <a:r>
              <a:rPr lang="ar-SA" sz="2000" b="1" dirty="0">
                <a:solidFill>
                  <a:srgbClr val="000066"/>
                </a:solidFill>
                <a:cs typeface="+mn-cs"/>
              </a:rPr>
              <a:t>ن الحصول على صورتين لم</a:t>
            </a:r>
            <a:r>
              <a:rPr lang="ar-EG" sz="2000" b="1" dirty="0">
                <a:solidFill>
                  <a:srgbClr val="000066"/>
                </a:solidFill>
                <a:cs typeface="+mn-cs"/>
              </a:rPr>
              <a:t>ـ</a:t>
            </a:r>
            <a:r>
              <a:rPr lang="ar-SA" sz="2000" b="1" dirty="0">
                <a:solidFill>
                  <a:srgbClr val="000066"/>
                </a:solidFill>
                <a:cs typeface="+mn-cs"/>
              </a:rPr>
              <a:t>وقع ما من اتج</a:t>
            </a:r>
            <a:r>
              <a:rPr lang="ar-EG" sz="2000" b="1" dirty="0">
                <a:solidFill>
                  <a:srgbClr val="000066"/>
                </a:solidFill>
                <a:cs typeface="+mn-cs"/>
              </a:rPr>
              <a:t>ـــ</a:t>
            </a:r>
            <a:r>
              <a:rPr lang="ar-SA" sz="2000" b="1" dirty="0">
                <a:solidFill>
                  <a:srgbClr val="000066"/>
                </a:solidFill>
                <a:cs typeface="+mn-cs"/>
              </a:rPr>
              <a:t>اهين متقابلين، وبذلك يمكن الحصول على أكبر قدر من المعلومات عن موقع معين</a:t>
            </a:r>
            <a:r>
              <a:rPr lang="ar-EG" sz="2000" b="1" dirty="0">
                <a:solidFill>
                  <a:srgbClr val="000066"/>
                </a:solidFill>
                <a:cs typeface="+mn-cs"/>
              </a:rPr>
              <a:t>.</a:t>
            </a:r>
            <a:endParaRPr lang="ar-SA" sz="2000" b="1" dirty="0">
              <a:solidFill>
                <a:srgbClr val="000066"/>
              </a:solidFill>
              <a:cs typeface="+mn-cs"/>
            </a:endParaRPr>
          </a:p>
        </p:txBody>
      </p:sp>
      <p:sp>
        <p:nvSpPr>
          <p:cNvPr id="2" name="Rectangle 1"/>
          <p:cNvSpPr/>
          <p:nvPr/>
        </p:nvSpPr>
        <p:spPr>
          <a:xfrm>
            <a:off x="3313872" y="404664"/>
            <a:ext cx="2803973"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صور الردار</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endParaRPr>
          </a:p>
        </p:txBody>
      </p:sp>
      <p:sp>
        <p:nvSpPr>
          <p:cNvPr id="3" name="Date Placeholder 2"/>
          <p:cNvSpPr>
            <a:spLocks noGrp="1"/>
          </p:cNvSpPr>
          <p:nvPr>
            <p:ph type="dt" sz="half" idx="10"/>
          </p:nvPr>
        </p:nvSpPr>
        <p:spPr/>
        <p:txBody>
          <a:bodyPr/>
          <a:lstStyle/>
          <a:p>
            <a:pPr>
              <a:defRPr/>
            </a:pPr>
            <a:fld id="{823452D2-ECD7-429F-9D76-D1832B75F7BC}" type="datetime1">
              <a:rPr lang="en-US" smtClean="0"/>
              <a:t>3/27/2020</a:t>
            </a:fld>
            <a:endParaRPr lang="en-US"/>
          </a:p>
        </p:txBody>
      </p:sp>
      <p:sp>
        <p:nvSpPr>
          <p:cNvPr id="4" name="Slide Number Placeholder 3"/>
          <p:cNvSpPr>
            <a:spLocks noGrp="1"/>
          </p:cNvSpPr>
          <p:nvPr>
            <p:ph type="sldNum" sz="quarter" idx="12"/>
          </p:nvPr>
        </p:nvSpPr>
        <p:spPr/>
        <p:txBody>
          <a:bodyPr/>
          <a:lstStyle/>
          <a:p>
            <a:pPr>
              <a:defRPr/>
            </a:pPr>
            <a:fld id="{6249E020-CB33-47C6-8943-4E01F0168A95}" type="slidenum">
              <a:rPr lang="ar-SA" smtClean="0"/>
              <a:pPr>
                <a:defRPr/>
              </a:pPr>
              <a:t>12</a:t>
            </a:fld>
            <a:endParaRPr lang="en-US"/>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635896" y="404664"/>
            <a:ext cx="4721070" cy="600164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ctr" defTabSz="914400" rtl="1" eaLnBrk="1" fontAlgn="base" latinLnBrk="0" hangingPunct="1">
              <a:lnSpc>
                <a:spcPct val="2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3E18E2"/>
                </a:solidFill>
                <a:effectLst>
                  <a:outerShdw blurRad="41275" dist="20320" dir="1800000" algn="tl" rotWithShape="0">
                    <a:srgbClr val="000000">
                      <a:alpha val="40000"/>
                    </a:srgbClr>
                  </a:outerShdw>
                </a:effectLst>
                <a:latin typeface="Arial" pitchFamily="34" charset="0"/>
                <a:ea typeface="Times New Roman" pitchFamily="18" charset="0"/>
                <a:cs typeface="AGA Juhyna Regular" charset="-78"/>
              </a:rPr>
              <a:t>تحليلات التطابق</a:t>
            </a:r>
            <a:r>
              <a:rPr kumimoji="0" lang="ar-EG" sz="2400" b="1" i="0" u="none" strike="noStrike" normalizeH="0" baseline="0" dirty="0" smtClean="0">
                <a:ln w="12700">
                  <a:solidFill>
                    <a:schemeClr val="tx2">
                      <a:satMod val="155000"/>
                    </a:schemeClr>
                  </a:solidFill>
                  <a:prstDash val="solid"/>
                </a:ln>
                <a:solidFill>
                  <a:srgbClr val="3E18E2"/>
                </a:solidFill>
                <a:effectLst>
                  <a:outerShdw blurRad="41275" dist="20320" dir="1800000" algn="tl" rotWithShape="0">
                    <a:srgbClr val="000000">
                      <a:alpha val="40000"/>
                    </a:srgbClr>
                  </a:outerShdw>
                </a:effectLst>
                <a:latin typeface="Simpilifed Arabic" charset="0"/>
                <a:ea typeface="Simpilifed Arabic" charset="0"/>
                <a:cs typeface="AL-Mohanad" charset="-78"/>
              </a:rPr>
              <a:t> </a:t>
            </a:r>
            <a:r>
              <a:rPr kumimoji="0" lang="en-US" sz="2400" b="1" i="0" u="none" strike="noStrike" normalizeH="0" baseline="0" dirty="0" smtClean="0">
                <a:ln w="12700">
                  <a:solidFill>
                    <a:schemeClr val="tx2">
                      <a:satMod val="155000"/>
                    </a:schemeClr>
                  </a:solidFill>
                  <a:prstDash val="solid"/>
                </a:ln>
                <a:solidFill>
                  <a:srgbClr val="3E18E2"/>
                </a:solidFill>
                <a:effectLst>
                  <a:outerShdw blurRad="41275" dist="20320" dir="1800000" algn="tl" rotWithShape="0">
                    <a:srgbClr val="000000">
                      <a:alpha val="40000"/>
                    </a:srgbClr>
                  </a:outerShdw>
                </a:effectLst>
                <a:latin typeface="Simpilifed Arabic" charset="0"/>
                <a:ea typeface="Times New Roman" pitchFamily="18" charset="0"/>
                <a:cs typeface="Simpilifed Arabic" charset="0"/>
              </a:rPr>
              <a:t>Overlay Analysis </a:t>
            </a:r>
            <a:endParaRPr kumimoji="0" lang="en-US" sz="2400" b="1" i="0" u="none" strike="noStrike" normalizeH="0" baseline="0" dirty="0" smtClean="0">
              <a:ln w="12700">
                <a:solidFill>
                  <a:schemeClr val="tx2">
                    <a:satMod val="155000"/>
                  </a:schemeClr>
                </a:solidFill>
                <a:prstDash val="solid"/>
              </a:ln>
              <a:solidFill>
                <a:srgbClr val="3E18E2"/>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41325"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charset="0"/>
                <a:ea typeface="Simpilifed Arabic" charset="0"/>
                <a:cs typeface="AL-Mohanad" charset="-78"/>
              </a:rPr>
              <a:t>هو نوع من التحليلات يعتمد علي تنفيذ عمليات علي أكثر من طبقة لإنتاج طبقة جديدة تحمل نتائج التحليل، مثل الخرائط الجيولوجية والجيومورفولوجية وخرائط التربة والمياه الجوفية وذلك لتحديد مكان ما ذو خصائص معينة مشتركة بين هذه الطبقات، يشترط في هذه الطبقات أن تكون من نوع الفيكتور وأن تكون موحدة المسقط والإحداثيات</a:t>
            </a:r>
            <a:endPar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9" name="Date Placeholder 8"/>
          <p:cNvSpPr>
            <a:spLocks noGrp="1"/>
          </p:cNvSpPr>
          <p:nvPr>
            <p:ph type="dt" sz="half" idx="10"/>
          </p:nvPr>
        </p:nvSpPr>
        <p:spPr/>
        <p:txBody>
          <a:bodyPr/>
          <a:lstStyle/>
          <a:p>
            <a:fld id="{11119E47-3713-40EE-8AF0-6AB7011FA0A0}" type="datetime1">
              <a:rPr lang="en-US" smtClean="0"/>
              <a:t>3/27/2020</a:t>
            </a:fld>
            <a:endParaRPr lang="en-US"/>
          </a:p>
        </p:txBody>
      </p:sp>
      <p:sp>
        <p:nvSpPr>
          <p:cNvPr id="7" name="Slide Number Placeholder 6"/>
          <p:cNvSpPr>
            <a:spLocks noGrp="1"/>
          </p:cNvSpPr>
          <p:nvPr>
            <p:ph type="sldNum" sz="quarter" idx="12"/>
          </p:nvPr>
        </p:nvSpPr>
        <p:spPr/>
        <p:txBody>
          <a:bodyPr/>
          <a:lstStyle/>
          <a:p>
            <a:fld id="{D3C9725A-2EA2-4C15-8B81-E55AE4E96D52}" type="slidenum">
              <a:rPr lang="en-US" smtClean="0"/>
              <a:pPr/>
              <a:t>13</a:t>
            </a:fld>
            <a:endParaRPr lang="en-US"/>
          </a:p>
        </p:txBody>
      </p:sp>
      <p:pic>
        <p:nvPicPr>
          <p:cNvPr id="12" name="Picture 11" descr="gis7.jpg"/>
          <p:cNvPicPr>
            <a:picLocks noChangeAspect="1"/>
          </p:cNvPicPr>
          <p:nvPr/>
        </p:nvPicPr>
        <p:blipFill>
          <a:blip r:embed="rId2" cstate="print"/>
          <a:stretch>
            <a:fillRect/>
          </a:stretch>
        </p:blipFill>
        <p:spPr>
          <a:xfrm>
            <a:off x="457200" y="1916832"/>
            <a:ext cx="2386608" cy="3417168"/>
          </a:xfrm>
          <a:prstGeom prst="rect">
            <a:avLst/>
          </a:prstGeom>
          <a:ln w="28575">
            <a:solidFill>
              <a:schemeClr val="tx1"/>
            </a:solidFill>
          </a:ln>
        </p:spPr>
      </p:pic>
    </p:spTree>
    <p:extLst>
      <p:ext uri="{BB962C8B-B14F-4D97-AF65-F5344CB8AC3E}">
        <p14:creationId xmlns:p14="http://schemas.microsoft.com/office/powerpoint/2010/main" val="3643488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67544" y="332656"/>
            <a:ext cx="8280920" cy="55638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GA Abasan Regular" charset="-78"/>
              </a:rPr>
              <a:t>التحليلات الطبوغرافية </a:t>
            </a:r>
            <a:r>
              <a:rPr kumimoji="0" lang="en-US" sz="2400" b="1" i="0" u="sng"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GA Abasan Regular" charset="-78"/>
              </a:rPr>
              <a:t>Topographic Analysis</a:t>
            </a:r>
            <a:r>
              <a:rPr kumimoji="0" lang="ar-SA"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GA Abasan Regular" charset="-78"/>
              </a:rPr>
              <a:t>: </a:t>
            </a:r>
            <a:r>
              <a:rPr kumimoji="0" lang="ar-SA"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L-Mohanad" charset="-78"/>
              </a:rPr>
              <a:t>وتشمل تحويل بعض البيانات من فيكتور إلي راستر مثل تحويل خطوط الكنتور ونقاط الارتفاعات إلي نموذج الارتفاعات الرقمي </a:t>
            </a:r>
            <a:r>
              <a:rPr kumimoji="0" lang="en-US"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L-Mohanad" charset="-78"/>
              </a:rPr>
              <a:t>(DEM) Digital Elevation Model</a:t>
            </a:r>
            <a:r>
              <a:rPr kumimoji="0" lang="ar-SA"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L-Mohanad" charset="-78"/>
              </a:rPr>
              <a:t> وذلك لاستخراج خرائط الارتفاعات وخرائط الانحدارات وخرائط اتجاهات الانحدار وخرائط التضاريس المحلية وكذلك رسم القطاعات التضاريسية وذلك من خلال التحليلات الطبوغرافية.</a:t>
            </a:r>
            <a:endParaRPr kumimoji="0" lang="en-US"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L-Mohanad"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L-Mohanad" charset="-78"/>
              </a:rPr>
              <a:t>ويقوم بهذه المرحلة محلل نظم المعلومات الجغرافية فى بناء النماذح الخاصة بالتحليلات المختلفة على البيانات، فى شكل اطر وعلاقات بين هذة الاطر فى شكل منظومى، فيقوم بتعريف ادوات التحليل المختلفة وربطها مع بعضها فتكون نتيجة العملية الاولى هى مدخلات العملية الثانية وهكذا </a:t>
            </a: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Simpilifed Arabic" charset="0"/>
                <a:ea typeface="Simpilifed Arabic" charset="0"/>
                <a:cs typeface="AL-Mohanad" charset="-78"/>
              </a:rPr>
              <a:t>.</a:t>
            </a:r>
            <a:endParaRPr kumimoji="0" lang="en-US"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Date Placeholder 1"/>
          <p:cNvSpPr>
            <a:spLocks noGrp="1"/>
          </p:cNvSpPr>
          <p:nvPr>
            <p:ph type="dt" sz="half" idx="10"/>
          </p:nvPr>
        </p:nvSpPr>
        <p:spPr/>
        <p:txBody>
          <a:bodyPr/>
          <a:lstStyle/>
          <a:p>
            <a:pPr>
              <a:defRPr/>
            </a:pPr>
            <a:fld id="{F2C6C168-2BC4-43D2-9657-64A68CE0B941}" type="datetime1">
              <a:rPr lang="en-US" smtClean="0"/>
              <a:t>3/27/2020</a:t>
            </a:fld>
            <a:endParaRPr lang="en-US"/>
          </a:p>
        </p:txBody>
      </p:sp>
      <p:sp>
        <p:nvSpPr>
          <p:cNvPr id="3" name="Slide Number Placeholder 2"/>
          <p:cNvSpPr>
            <a:spLocks noGrp="1"/>
          </p:cNvSpPr>
          <p:nvPr>
            <p:ph type="sldNum" sz="quarter" idx="12"/>
          </p:nvPr>
        </p:nvSpPr>
        <p:spPr/>
        <p:txBody>
          <a:bodyPr/>
          <a:lstStyle/>
          <a:p>
            <a:pPr>
              <a:defRPr/>
            </a:pPr>
            <a:fld id="{6249E020-CB33-47C6-8943-4E01F0168A95}" type="slidenum">
              <a:rPr lang="ar-SA" smtClean="0"/>
              <a:pPr>
                <a:defRPr/>
              </a:pPr>
              <a:t>14</a:t>
            </a:fld>
            <a:endParaRPr lang="en-US"/>
          </a:p>
        </p:txBody>
      </p:sp>
    </p:spTree>
    <p:extLst>
      <p:ext uri="{BB962C8B-B14F-4D97-AF65-F5344CB8AC3E}">
        <p14:creationId xmlns:p14="http://schemas.microsoft.com/office/powerpoint/2010/main" val="129846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755576" y="1316791"/>
            <a:ext cx="7956668" cy="514833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justLow" defTabSz="914400" rtl="1" eaLnBrk="1" fontAlgn="base" latinLnBrk="0" hangingPunct="1">
              <a:lnSpc>
                <a:spcPct val="2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ilifed Arabic" charset="0"/>
                <a:ea typeface="Simpilifed Arabic" charset="0"/>
                <a:cs typeface="AL-Mohanad" charset="-78"/>
              </a:rPr>
              <a:t>يحدد مناطق علي أساس قربها من ظاهرة معينة فمثلا أن يحدد أو يرصد المناطق المجاورة لطريق أو لترعة أو مصرف معين والتي تتأثر بيئيا علي بعد 500 متر مثلا في كلا الجانبين أو علي أحد الجانبين كذلك يمكن تحديد عدد البيوت التي يجب إزالتها علي جانبي أحد الطرق عند توسيعه بقيمة معينة. وكذلك يستطيع الدارس من خلال هذا التحليل أن يشارك في إعداد خرائط الأخطار بدرجاتها حيث تقل قيمة الخطورة تدريجياً كلما بعدنا عن مكان الخطر مثل المناطق المتأثرة بالسيول. </a:t>
            </a:r>
            <a:endPar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Rectangle 2"/>
          <p:cNvSpPr>
            <a:spLocks noChangeArrowheads="1"/>
          </p:cNvSpPr>
          <p:nvPr/>
        </p:nvSpPr>
        <p:spPr bwMode="auto">
          <a:xfrm>
            <a:off x="1907704" y="239023"/>
            <a:ext cx="5121723"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441325" algn="l"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GA Juhyna Regular" charset="-78"/>
              </a:rPr>
              <a:t>تحليلات الجوار</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Proximity Analysis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FFE2FB04-4E87-4D7E-B103-B06DC1472134}" type="datetime1">
              <a:rPr lang="en-US" smtClean="0"/>
              <a:t>3/27/2020</a:t>
            </a:fld>
            <a:endParaRPr lang="en-US"/>
          </a:p>
        </p:txBody>
      </p:sp>
      <p:sp>
        <p:nvSpPr>
          <p:cNvPr id="5" name="Slide Number Placeholder 4"/>
          <p:cNvSpPr>
            <a:spLocks noGrp="1"/>
          </p:cNvSpPr>
          <p:nvPr>
            <p:ph type="sldNum" sz="quarter" idx="12"/>
          </p:nvPr>
        </p:nvSpPr>
        <p:spPr/>
        <p:txBody>
          <a:bodyPr/>
          <a:lstStyle/>
          <a:p>
            <a:pPr>
              <a:defRPr/>
            </a:pPr>
            <a:fld id="{6249E020-CB33-47C6-8943-4E01F0168A95}" type="slidenum">
              <a:rPr lang="ar-SA" smtClean="0"/>
              <a:pPr>
                <a:defRPr/>
              </a:pPr>
              <a:t>15</a:t>
            </a:fld>
            <a:endParaRPr lang="en-US"/>
          </a:p>
        </p:txBody>
      </p:sp>
    </p:spTree>
    <p:extLst>
      <p:ext uri="{BB962C8B-B14F-4D97-AF65-F5344CB8AC3E}">
        <p14:creationId xmlns:p14="http://schemas.microsoft.com/office/powerpoint/2010/main" val="1657972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bwMode="auto">
          <a:xfrm>
            <a:off x="1536700" y="3028950"/>
            <a:ext cx="2212975" cy="2303463"/>
            <a:chOff x="1953" y="1741"/>
            <a:chExt cx="1947" cy="2027"/>
          </a:xfrm>
        </p:grpSpPr>
        <p:grpSp>
          <p:nvGrpSpPr>
            <p:cNvPr id="3" name="Group 2"/>
            <p:cNvGrpSpPr>
              <a:grpSpLocks noChangeAspect="1"/>
            </p:cNvGrpSpPr>
            <p:nvPr/>
          </p:nvGrpSpPr>
          <p:grpSpPr bwMode="auto">
            <a:xfrm>
              <a:off x="1981" y="1762"/>
              <a:ext cx="1891" cy="1978"/>
              <a:chOff x="831" y="2337"/>
              <a:chExt cx="1283" cy="1342"/>
            </a:xfrm>
          </p:grpSpPr>
          <p:sp>
            <p:nvSpPr>
              <p:cNvPr id="10" name="Freeform 9"/>
              <p:cNvSpPr>
                <a:spLocks noChangeAspect="1"/>
              </p:cNvSpPr>
              <p:nvPr/>
            </p:nvSpPr>
            <p:spPr bwMode="auto">
              <a:xfrm>
                <a:off x="1130" y="2478"/>
                <a:ext cx="408" cy="331"/>
              </a:xfrm>
              <a:custGeom>
                <a:avLst/>
                <a:gdLst/>
                <a:ahLst/>
                <a:cxnLst>
                  <a:cxn ang="0">
                    <a:pos x="408" y="0"/>
                  </a:cxn>
                  <a:cxn ang="0">
                    <a:pos x="283" y="206"/>
                  </a:cxn>
                  <a:cxn ang="0">
                    <a:pos x="0" y="331"/>
                  </a:cxn>
                </a:cxnLst>
                <a:rect l="0" t="0" r="r" b="b"/>
                <a:pathLst>
                  <a:path w="408" h="331">
                    <a:moveTo>
                      <a:pt x="408" y="0"/>
                    </a:moveTo>
                    <a:lnTo>
                      <a:pt x="283" y="206"/>
                    </a:lnTo>
                    <a:lnTo>
                      <a:pt x="0" y="331"/>
                    </a:lnTo>
                  </a:path>
                </a:pathLst>
              </a:custGeom>
              <a:noFill/>
              <a:ln w="50800" cap="flat" cmpd="sng">
                <a:solidFill>
                  <a:srgbClr val="FF0000"/>
                </a:solidFill>
                <a:prstDash val="solid"/>
                <a:round/>
                <a:headEnd type="none" w="med" len="me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11" name="Freeform 10"/>
              <p:cNvSpPr>
                <a:spLocks noChangeAspect="1"/>
              </p:cNvSpPr>
              <p:nvPr/>
            </p:nvSpPr>
            <p:spPr bwMode="auto">
              <a:xfrm>
                <a:off x="1130" y="2809"/>
                <a:ext cx="381" cy="441"/>
              </a:xfrm>
              <a:custGeom>
                <a:avLst/>
                <a:gdLst/>
                <a:ahLst/>
                <a:cxnLst>
                  <a:cxn ang="0">
                    <a:pos x="0" y="0"/>
                  </a:cxn>
                  <a:cxn ang="0">
                    <a:pos x="174" y="277"/>
                  </a:cxn>
                  <a:cxn ang="0">
                    <a:pos x="381" y="441"/>
                  </a:cxn>
                </a:cxnLst>
                <a:rect l="0" t="0" r="r" b="b"/>
                <a:pathLst>
                  <a:path w="381" h="441">
                    <a:moveTo>
                      <a:pt x="0" y="0"/>
                    </a:moveTo>
                    <a:lnTo>
                      <a:pt x="174" y="277"/>
                    </a:lnTo>
                    <a:lnTo>
                      <a:pt x="381" y="441"/>
                    </a:lnTo>
                  </a:path>
                </a:pathLst>
              </a:custGeom>
              <a:noFill/>
              <a:ln w="50800" cap="flat" cmpd="sng">
                <a:solidFill>
                  <a:srgbClr val="FF0000"/>
                </a:solidFill>
                <a:prstDash val="solid"/>
                <a:round/>
                <a:headEnd type="none" w="med" len="me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12" name="Freeform 11"/>
              <p:cNvSpPr>
                <a:spLocks noChangeAspect="1"/>
              </p:cNvSpPr>
              <p:nvPr/>
            </p:nvSpPr>
            <p:spPr bwMode="auto">
              <a:xfrm>
                <a:off x="1511" y="2342"/>
                <a:ext cx="603" cy="913"/>
              </a:xfrm>
              <a:custGeom>
                <a:avLst/>
                <a:gdLst/>
                <a:ahLst/>
                <a:cxnLst>
                  <a:cxn ang="0">
                    <a:pos x="603" y="0"/>
                  </a:cxn>
                  <a:cxn ang="0">
                    <a:pos x="554" y="353"/>
                  </a:cxn>
                  <a:cxn ang="0">
                    <a:pos x="358" y="712"/>
                  </a:cxn>
                  <a:cxn ang="0">
                    <a:pos x="0" y="913"/>
                  </a:cxn>
                </a:cxnLst>
                <a:rect l="0" t="0" r="r" b="b"/>
                <a:pathLst>
                  <a:path w="603" h="913">
                    <a:moveTo>
                      <a:pt x="603" y="0"/>
                    </a:moveTo>
                    <a:lnTo>
                      <a:pt x="554" y="353"/>
                    </a:lnTo>
                    <a:lnTo>
                      <a:pt x="358" y="712"/>
                    </a:lnTo>
                    <a:lnTo>
                      <a:pt x="0" y="913"/>
                    </a:lnTo>
                  </a:path>
                </a:pathLst>
              </a:custGeom>
              <a:noFill/>
              <a:ln w="50800" cap="flat" cmpd="sng">
                <a:solidFill>
                  <a:srgbClr val="FF0000"/>
                </a:solidFill>
                <a:prstDash val="solid"/>
                <a:round/>
                <a:headEn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13" name="Freeform 12"/>
              <p:cNvSpPr>
                <a:spLocks noChangeAspect="1"/>
              </p:cNvSpPr>
              <p:nvPr/>
            </p:nvSpPr>
            <p:spPr bwMode="auto">
              <a:xfrm>
                <a:off x="831" y="2337"/>
                <a:ext cx="299" cy="467"/>
              </a:xfrm>
              <a:custGeom>
                <a:avLst/>
                <a:gdLst/>
                <a:ahLst/>
                <a:cxnLst>
                  <a:cxn ang="0">
                    <a:pos x="0" y="0"/>
                  </a:cxn>
                  <a:cxn ang="0">
                    <a:pos x="44" y="255"/>
                  </a:cxn>
                  <a:cxn ang="0">
                    <a:pos x="299" y="467"/>
                  </a:cxn>
                </a:cxnLst>
                <a:rect l="0" t="0" r="r" b="b"/>
                <a:pathLst>
                  <a:path w="299" h="467">
                    <a:moveTo>
                      <a:pt x="0" y="0"/>
                    </a:moveTo>
                    <a:lnTo>
                      <a:pt x="44" y="255"/>
                    </a:lnTo>
                    <a:lnTo>
                      <a:pt x="299" y="467"/>
                    </a:lnTo>
                  </a:path>
                </a:pathLst>
              </a:custGeom>
              <a:noFill/>
              <a:ln w="50800" cap="flat" cmpd="sng">
                <a:solidFill>
                  <a:srgbClr val="FF0000"/>
                </a:solidFill>
                <a:prstDash val="solid"/>
                <a:round/>
                <a:headEn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14" name="Freeform 13"/>
              <p:cNvSpPr>
                <a:spLocks noChangeAspect="1"/>
              </p:cNvSpPr>
              <p:nvPr/>
            </p:nvSpPr>
            <p:spPr bwMode="auto">
              <a:xfrm>
                <a:off x="1511" y="3250"/>
                <a:ext cx="304" cy="429"/>
              </a:xfrm>
              <a:custGeom>
                <a:avLst/>
                <a:gdLst/>
                <a:ahLst/>
                <a:cxnLst>
                  <a:cxn ang="0">
                    <a:pos x="0" y="0"/>
                  </a:cxn>
                  <a:cxn ang="0">
                    <a:pos x="76" y="233"/>
                  </a:cxn>
                  <a:cxn ang="0">
                    <a:pos x="304" y="429"/>
                  </a:cxn>
                </a:cxnLst>
                <a:rect l="0" t="0" r="r" b="b"/>
                <a:pathLst>
                  <a:path w="304" h="429">
                    <a:moveTo>
                      <a:pt x="0" y="0"/>
                    </a:moveTo>
                    <a:lnTo>
                      <a:pt x="76" y="233"/>
                    </a:lnTo>
                    <a:lnTo>
                      <a:pt x="304" y="429"/>
                    </a:lnTo>
                  </a:path>
                </a:pathLst>
              </a:custGeom>
              <a:noFill/>
              <a:ln w="50800" cap="flat" cmpd="sng">
                <a:solidFill>
                  <a:srgbClr val="FF0000"/>
                </a:solidFill>
                <a:prstDash val="solid"/>
                <a:round/>
                <a:headEnd type="none" w="med" len="me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grpSp>
        <p:sp>
          <p:nvSpPr>
            <p:cNvPr id="4" name="Oval 3"/>
            <p:cNvSpPr>
              <a:spLocks noChangeAspect="1" noChangeArrowheads="1"/>
            </p:cNvSpPr>
            <p:nvPr/>
          </p:nvSpPr>
          <p:spPr bwMode="auto">
            <a:xfrm>
              <a:off x="1953" y="1741"/>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5" name="Oval 4"/>
            <p:cNvSpPr>
              <a:spLocks noChangeAspect="1" noChangeArrowheads="1"/>
            </p:cNvSpPr>
            <p:nvPr/>
          </p:nvSpPr>
          <p:spPr bwMode="auto">
            <a:xfrm>
              <a:off x="2394" y="2422"/>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6" name="Oval 5"/>
            <p:cNvSpPr>
              <a:spLocks noChangeAspect="1" noChangeArrowheads="1"/>
            </p:cNvSpPr>
            <p:nvPr/>
          </p:nvSpPr>
          <p:spPr bwMode="auto">
            <a:xfrm>
              <a:off x="2983" y="1942"/>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7" name="Oval 6"/>
            <p:cNvSpPr>
              <a:spLocks noChangeAspect="1" noChangeArrowheads="1"/>
            </p:cNvSpPr>
            <p:nvPr/>
          </p:nvSpPr>
          <p:spPr bwMode="auto">
            <a:xfrm>
              <a:off x="3844" y="1741"/>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8" name="Oval 7"/>
            <p:cNvSpPr>
              <a:spLocks noChangeAspect="1" noChangeArrowheads="1"/>
            </p:cNvSpPr>
            <p:nvPr/>
          </p:nvSpPr>
          <p:spPr bwMode="auto">
            <a:xfrm>
              <a:off x="2955" y="3080"/>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9" name="Oval 8"/>
            <p:cNvSpPr>
              <a:spLocks noChangeAspect="1" noChangeArrowheads="1"/>
            </p:cNvSpPr>
            <p:nvPr/>
          </p:nvSpPr>
          <p:spPr bwMode="auto">
            <a:xfrm>
              <a:off x="3403" y="3712"/>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grpSp>
      <p:grpSp>
        <p:nvGrpSpPr>
          <p:cNvPr id="15" name="Group 14"/>
          <p:cNvGrpSpPr>
            <a:grpSpLocks noChangeAspect="1"/>
          </p:cNvGrpSpPr>
          <p:nvPr/>
        </p:nvGrpSpPr>
        <p:grpSpPr bwMode="auto">
          <a:xfrm>
            <a:off x="5289550" y="2836863"/>
            <a:ext cx="2413000" cy="2406650"/>
            <a:chOff x="4482" y="1733"/>
            <a:chExt cx="1931" cy="1926"/>
          </a:xfrm>
        </p:grpSpPr>
        <p:grpSp>
          <p:nvGrpSpPr>
            <p:cNvPr id="16" name="Group 15"/>
            <p:cNvGrpSpPr>
              <a:grpSpLocks noChangeAspect="1"/>
            </p:cNvGrpSpPr>
            <p:nvPr/>
          </p:nvGrpSpPr>
          <p:grpSpPr bwMode="auto">
            <a:xfrm>
              <a:off x="4510" y="1759"/>
              <a:ext cx="1875" cy="1872"/>
              <a:chOff x="1794" y="1979"/>
              <a:chExt cx="1875" cy="1872"/>
            </a:xfrm>
          </p:grpSpPr>
          <p:sp>
            <p:nvSpPr>
              <p:cNvPr id="28" name="Freeform 27"/>
              <p:cNvSpPr>
                <a:spLocks noChangeAspect="1"/>
              </p:cNvSpPr>
              <p:nvPr/>
            </p:nvSpPr>
            <p:spPr bwMode="auto">
              <a:xfrm>
                <a:off x="2096" y="1979"/>
                <a:ext cx="498" cy="401"/>
              </a:xfrm>
              <a:custGeom>
                <a:avLst/>
                <a:gdLst/>
                <a:ahLst/>
                <a:cxnLst>
                  <a:cxn ang="0">
                    <a:pos x="0" y="0"/>
                  </a:cxn>
                  <a:cxn ang="0">
                    <a:pos x="98" y="179"/>
                  </a:cxn>
                  <a:cxn ang="0">
                    <a:pos x="381" y="304"/>
                  </a:cxn>
                </a:cxnLst>
                <a:rect l="0" t="0" r="r" b="b"/>
                <a:pathLst>
                  <a:path w="381" h="304">
                    <a:moveTo>
                      <a:pt x="0" y="0"/>
                    </a:moveTo>
                    <a:lnTo>
                      <a:pt x="98" y="179"/>
                    </a:lnTo>
                    <a:lnTo>
                      <a:pt x="381" y="304"/>
                    </a:lnTo>
                  </a:path>
                </a:pathLst>
              </a:custGeom>
              <a:noFill/>
              <a:ln w="50800" cap="flat" cmpd="sng">
                <a:solidFill>
                  <a:srgbClr val="FF0000"/>
                </a:solidFill>
                <a:prstDash val="solid"/>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9" name="Freeform 28"/>
              <p:cNvSpPr>
                <a:spLocks noChangeAspect="1"/>
              </p:cNvSpPr>
              <p:nvPr/>
            </p:nvSpPr>
            <p:spPr bwMode="auto">
              <a:xfrm>
                <a:off x="2572" y="2009"/>
                <a:ext cx="456" cy="352"/>
              </a:xfrm>
              <a:custGeom>
                <a:avLst/>
                <a:gdLst/>
                <a:ahLst/>
                <a:cxnLst>
                  <a:cxn ang="0">
                    <a:pos x="0" y="283"/>
                  </a:cxn>
                  <a:cxn ang="0">
                    <a:pos x="174" y="218"/>
                  </a:cxn>
                  <a:cxn ang="0">
                    <a:pos x="369" y="0"/>
                  </a:cxn>
                </a:cxnLst>
                <a:rect l="0" t="0" r="r" b="b"/>
                <a:pathLst>
                  <a:path w="369" h="283">
                    <a:moveTo>
                      <a:pt x="0" y="283"/>
                    </a:moveTo>
                    <a:lnTo>
                      <a:pt x="174" y="218"/>
                    </a:lnTo>
                    <a:lnTo>
                      <a:pt x="369" y="0"/>
                    </a:lnTo>
                  </a:path>
                </a:pathLst>
              </a:custGeom>
              <a:noFill/>
              <a:ln w="50800" cap="flat" cmpd="sng">
                <a:solidFill>
                  <a:srgbClr val="FF0000"/>
                </a:solidFill>
                <a:prstDash val="solid"/>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0" name="Freeform 29"/>
              <p:cNvSpPr>
                <a:spLocks noChangeAspect="1"/>
              </p:cNvSpPr>
              <p:nvPr/>
            </p:nvSpPr>
            <p:spPr bwMode="auto">
              <a:xfrm>
                <a:off x="2581" y="2357"/>
                <a:ext cx="752" cy="378"/>
              </a:xfrm>
              <a:custGeom>
                <a:avLst/>
                <a:gdLst/>
                <a:ahLst/>
                <a:cxnLst>
                  <a:cxn ang="0">
                    <a:pos x="0" y="0"/>
                  </a:cxn>
                  <a:cxn ang="0">
                    <a:pos x="239" y="250"/>
                  </a:cxn>
                  <a:cxn ang="0">
                    <a:pos x="608" y="304"/>
                  </a:cxn>
                </a:cxnLst>
                <a:rect l="0" t="0" r="r" b="b"/>
                <a:pathLst>
                  <a:path w="608" h="304">
                    <a:moveTo>
                      <a:pt x="0" y="0"/>
                    </a:moveTo>
                    <a:lnTo>
                      <a:pt x="239" y="250"/>
                    </a:lnTo>
                    <a:lnTo>
                      <a:pt x="608" y="304"/>
                    </a:lnTo>
                  </a:path>
                </a:pathLst>
              </a:custGeom>
              <a:noFill/>
              <a:ln w="50800" cap="flat" cmpd="sng">
                <a:solidFill>
                  <a:srgbClr val="FF0000"/>
                </a:solidFill>
                <a:prstDash val="solid"/>
                <a:round/>
                <a:headEnd type="triangle" w="med" len="me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1" name="Freeform 30"/>
              <p:cNvSpPr>
                <a:spLocks noChangeAspect="1"/>
              </p:cNvSpPr>
              <p:nvPr/>
            </p:nvSpPr>
            <p:spPr bwMode="auto">
              <a:xfrm>
                <a:off x="2009" y="2372"/>
                <a:ext cx="576" cy="626"/>
              </a:xfrm>
              <a:custGeom>
                <a:avLst/>
                <a:gdLst/>
                <a:ahLst/>
                <a:cxnLst>
                  <a:cxn ang="0">
                    <a:pos x="451" y="0"/>
                  </a:cxn>
                  <a:cxn ang="0">
                    <a:pos x="98" y="218"/>
                  </a:cxn>
                  <a:cxn ang="0">
                    <a:pos x="0" y="511"/>
                  </a:cxn>
                </a:cxnLst>
                <a:rect l="0" t="0" r="r" b="b"/>
                <a:pathLst>
                  <a:path w="451" h="511">
                    <a:moveTo>
                      <a:pt x="451" y="0"/>
                    </a:moveTo>
                    <a:lnTo>
                      <a:pt x="98" y="218"/>
                    </a:lnTo>
                    <a:lnTo>
                      <a:pt x="0" y="511"/>
                    </a:lnTo>
                  </a:path>
                </a:pathLst>
              </a:custGeom>
              <a:noFill/>
              <a:ln w="50800" cap="flat" cmpd="sng">
                <a:solidFill>
                  <a:srgbClr val="FF0000"/>
                </a:solidFill>
                <a:prstDash val="solid"/>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2" name="Freeform 31"/>
              <p:cNvSpPr>
                <a:spLocks noChangeAspect="1"/>
              </p:cNvSpPr>
              <p:nvPr/>
            </p:nvSpPr>
            <p:spPr bwMode="auto">
              <a:xfrm>
                <a:off x="2755" y="2728"/>
                <a:ext cx="571" cy="675"/>
              </a:xfrm>
              <a:custGeom>
                <a:avLst/>
                <a:gdLst/>
                <a:ahLst/>
                <a:cxnLst>
                  <a:cxn ang="0">
                    <a:pos x="462" y="0"/>
                  </a:cxn>
                  <a:cxn ang="0">
                    <a:pos x="364" y="206"/>
                  </a:cxn>
                  <a:cxn ang="0">
                    <a:pos x="65" y="369"/>
                  </a:cxn>
                  <a:cxn ang="0">
                    <a:pos x="0" y="543"/>
                  </a:cxn>
                </a:cxnLst>
                <a:rect l="0" t="0" r="r" b="b"/>
                <a:pathLst>
                  <a:path w="462" h="543">
                    <a:moveTo>
                      <a:pt x="462" y="0"/>
                    </a:moveTo>
                    <a:lnTo>
                      <a:pt x="364" y="206"/>
                    </a:lnTo>
                    <a:lnTo>
                      <a:pt x="65" y="369"/>
                    </a:lnTo>
                    <a:lnTo>
                      <a:pt x="0" y="543"/>
                    </a:lnTo>
                  </a:path>
                </a:pathLst>
              </a:custGeom>
              <a:noFill/>
              <a:ln w="50800" cap="flat" cmpd="sng">
                <a:solidFill>
                  <a:srgbClr val="FF0000"/>
                </a:solidFill>
                <a:prstDash val="solid"/>
                <a:round/>
                <a:headEnd type="triangle" w="med" len="me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3" name="Freeform 32"/>
              <p:cNvSpPr>
                <a:spLocks noChangeAspect="1"/>
              </p:cNvSpPr>
              <p:nvPr/>
            </p:nvSpPr>
            <p:spPr bwMode="auto">
              <a:xfrm>
                <a:off x="2009" y="3005"/>
                <a:ext cx="739" cy="406"/>
              </a:xfrm>
              <a:custGeom>
                <a:avLst/>
                <a:gdLst/>
                <a:ahLst/>
                <a:cxnLst>
                  <a:cxn ang="0">
                    <a:pos x="0" y="0"/>
                  </a:cxn>
                  <a:cxn ang="0">
                    <a:pos x="391" y="81"/>
                  </a:cxn>
                  <a:cxn ang="0">
                    <a:pos x="597" y="326"/>
                  </a:cxn>
                </a:cxnLst>
                <a:rect l="0" t="0" r="r" b="b"/>
                <a:pathLst>
                  <a:path w="597" h="326">
                    <a:moveTo>
                      <a:pt x="0" y="0"/>
                    </a:moveTo>
                    <a:lnTo>
                      <a:pt x="391" y="81"/>
                    </a:lnTo>
                    <a:lnTo>
                      <a:pt x="597" y="326"/>
                    </a:lnTo>
                  </a:path>
                </a:pathLst>
              </a:custGeom>
              <a:noFill/>
              <a:ln w="50800" cap="flat" cmpd="sng">
                <a:solidFill>
                  <a:srgbClr val="FF0000"/>
                </a:solidFill>
                <a:prstDash val="solid"/>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4" name="Line 29"/>
              <p:cNvSpPr>
                <a:spLocks noChangeAspect="1" noChangeShapeType="1"/>
              </p:cNvSpPr>
              <p:nvPr/>
            </p:nvSpPr>
            <p:spPr bwMode="auto">
              <a:xfrm flipH="1" flipV="1">
                <a:off x="1794" y="2803"/>
                <a:ext cx="215" cy="202"/>
              </a:xfrm>
              <a:prstGeom prst="line">
                <a:avLst/>
              </a:prstGeom>
              <a:noFill/>
              <a:ln w="50800">
                <a:solidFill>
                  <a:srgbClr val="FF0000"/>
                </a:solidFill>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5" name="Freeform 34"/>
              <p:cNvSpPr>
                <a:spLocks noChangeAspect="1"/>
              </p:cNvSpPr>
              <p:nvPr/>
            </p:nvSpPr>
            <p:spPr bwMode="auto">
              <a:xfrm>
                <a:off x="1988" y="3006"/>
                <a:ext cx="155" cy="567"/>
              </a:xfrm>
              <a:custGeom>
                <a:avLst/>
                <a:gdLst/>
                <a:ahLst/>
                <a:cxnLst>
                  <a:cxn ang="0">
                    <a:pos x="17" y="0"/>
                  </a:cxn>
                  <a:cxn ang="0">
                    <a:pos x="0" y="288"/>
                  </a:cxn>
                  <a:cxn ang="0">
                    <a:pos x="125" y="456"/>
                  </a:cxn>
                </a:cxnLst>
                <a:rect l="0" t="0" r="r" b="b"/>
                <a:pathLst>
                  <a:path w="125" h="456">
                    <a:moveTo>
                      <a:pt x="17" y="0"/>
                    </a:moveTo>
                    <a:lnTo>
                      <a:pt x="0" y="288"/>
                    </a:lnTo>
                    <a:lnTo>
                      <a:pt x="125" y="456"/>
                    </a:lnTo>
                  </a:path>
                </a:pathLst>
              </a:custGeom>
              <a:noFill/>
              <a:ln w="50800" cap="flat" cmpd="sng">
                <a:solidFill>
                  <a:srgbClr val="FF0000"/>
                </a:solidFill>
                <a:prstDash val="solid"/>
                <a:round/>
                <a:headEnd type="triangle" w="med" len="me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6" name="Freeform 35"/>
              <p:cNvSpPr>
                <a:spLocks noChangeAspect="1"/>
              </p:cNvSpPr>
              <p:nvPr/>
            </p:nvSpPr>
            <p:spPr bwMode="auto">
              <a:xfrm>
                <a:off x="2134" y="3397"/>
                <a:ext cx="614" cy="168"/>
              </a:xfrm>
              <a:custGeom>
                <a:avLst/>
                <a:gdLst/>
                <a:ahLst/>
                <a:cxnLst>
                  <a:cxn ang="0">
                    <a:pos x="489" y="11"/>
                  </a:cxn>
                  <a:cxn ang="0">
                    <a:pos x="191" y="0"/>
                  </a:cxn>
                  <a:cxn ang="0">
                    <a:pos x="0" y="157"/>
                  </a:cxn>
                </a:cxnLst>
                <a:rect l="0" t="0" r="r" b="b"/>
                <a:pathLst>
                  <a:path w="489" h="157">
                    <a:moveTo>
                      <a:pt x="489" y="11"/>
                    </a:moveTo>
                    <a:lnTo>
                      <a:pt x="191" y="0"/>
                    </a:lnTo>
                    <a:lnTo>
                      <a:pt x="0" y="157"/>
                    </a:lnTo>
                  </a:path>
                </a:pathLst>
              </a:custGeom>
              <a:noFill/>
              <a:ln w="50800" cap="flat" cmpd="sng">
                <a:solidFill>
                  <a:srgbClr val="FF0000"/>
                </a:solidFill>
                <a:prstDash val="solid"/>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7" name="Freeform 36"/>
              <p:cNvSpPr>
                <a:spLocks noChangeAspect="1"/>
              </p:cNvSpPr>
              <p:nvPr/>
            </p:nvSpPr>
            <p:spPr bwMode="auto">
              <a:xfrm>
                <a:off x="1984" y="3568"/>
                <a:ext cx="155" cy="283"/>
              </a:xfrm>
              <a:custGeom>
                <a:avLst/>
                <a:gdLst/>
                <a:ahLst/>
                <a:cxnLst>
                  <a:cxn ang="0">
                    <a:pos x="125" y="0"/>
                  </a:cxn>
                  <a:cxn ang="0">
                    <a:pos x="119" y="180"/>
                  </a:cxn>
                  <a:cxn ang="0">
                    <a:pos x="0" y="228"/>
                  </a:cxn>
                </a:cxnLst>
                <a:rect l="0" t="0" r="r" b="b"/>
                <a:pathLst>
                  <a:path w="125" h="228">
                    <a:moveTo>
                      <a:pt x="125" y="0"/>
                    </a:moveTo>
                    <a:lnTo>
                      <a:pt x="119" y="180"/>
                    </a:lnTo>
                    <a:lnTo>
                      <a:pt x="0" y="228"/>
                    </a:lnTo>
                  </a:path>
                </a:pathLst>
              </a:custGeom>
              <a:noFill/>
              <a:ln w="50800" cap="flat" cmpd="sng">
                <a:solidFill>
                  <a:srgbClr val="FF0000"/>
                </a:solidFill>
                <a:prstDash val="solid"/>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8" name="Line 33"/>
              <p:cNvSpPr>
                <a:spLocks noChangeAspect="1" noChangeShapeType="1"/>
              </p:cNvSpPr>
              <p:nvPr/>
            </p:nvSpPr>
            <p:spPr bwMode="auto">
              <a:xfrm>
                <a:off x="2755" y="3403"/>
                <a:ext cx="194" cy="55"/>
              </a:xfrm>
              <a:prstGeom prst="line">
                <a:avLst/>
              </a:prstGeom>
              <a:noFill/>
              <a:ln w="50800">
                <a:solidFill>
                  <a:srgbClr val="FF0000"/>
                </a:solidFill>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39" name="Freeform 38"/>
              <p:cNvSpPr>
                <a:spLocks noChangeAspect="1"/>
              </p:cNvSpPr>
              <p:nvPr/>
            </p:nvSpPr>
            <p:spPr bwMode="auto">
              <a:xfrm>
                <a:off x="3326" y="2634"/>
                <a:ext cx="343" cy="101"/>
              </a:xfrm>
              <a:custGeom>
                <a:avLst/>
                <a:gdLst/>
                <a:ahLst/>
                <a:cxnLst>
                  <a:cxn ang="0">
                    <a:pos x="0" y="81"/>
                  </a:cxn>
                  <a:cxn ang="0">
                    <a:pos x="168" y="0"/>
                  </a:cxn>
                  <a:cxn ang="0">
                    <a:pos x="277" y="65"/>
                  </a:cxn>
                </a:cxnLst>
                <a:rect l="0" t="0" r="r" b="b"/>
                <a:pathLst>
                  <a:path w="277" h="81">
                    <a:moveTo>
                      <a:pt x="0" y="81"/>
                    </a:moveTo>
                    <a:lnTo>
                      <a:pt x="168" y="0"/>
                    </a:lnTo>
                    <a:lnTo>
                      <a:pt x="277" y="65"/>
                    </a:lnTo>
                  </a:path>
                </a:pathLst>
              </a:custGeom>
              <a:noFill/>
              <a:ln w="50800" cap="flat" cmpd="sng">
                <a:solidFill>
                  <a:srgbClr val="FF0000"/>
                </a:solidFill>
                <a:prstDash val="solid"/>
                <a:round/>
                <a:headEnd type="triangle" w="med" len="med"/>
                <a:tailEnd/>
              </a:ln>
              <a:effectLst/>
            </p:spPr>
            <p:txBody>
              <a:bodyP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grpSp>
        <p:sp>
          <p:nvSpPr>
            <p:cNvPr id="17" name="Oval 16"/>
            <p:cNvSpPr>
              <a:spLocks noChangeAspect="1" noChangeArrowheads="1"/>
            </p:cNvSpPr>
            <p:nvPr/>
          </p:nvSpPr>
          <p:spPr bwMode="auto">
            <a:xfrm>
              <a:off x="5269" y="2132"/>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18" name="Oval 17"/>
            <p:cNvSpPr>
              <a:spLocks noChangeAspect="1" noChangeArrowheads="1"/>
            </p:cNvSpPr>
            <p:nvPr/>
          </p:nvSpPr>
          <p:spPr bwMode="auto">
            <a:xfrm>
              <a:off x="4784" y="1733"/>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19" name="Oval 18"/>
            <p:cNvSpPr>
              <a:spLocks noChangeAspect="1" noChangeArrowheads="1"/>
            </p:cNvSpPr>
            <p:nvPr/>
          </p:nvSpPr>
          <p:spPr bwMode="auto">
            <a:xfrm>
              <a:off x="5716" y="1759"/>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0" name="Oval 19"/>
            <p:cNvSpPr>
              <a:spLocks noChangeAspect="1" noChangeArrowheads="1"/>
            </p:cNvSpPr>
            <p:nvPr/>
          </p:nvSpPr>
          <p:spPr bwMode="auto">
            <a:xfrm>
              <a:off x="6357" y="2459"/>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1" name="Oval 20"/>
            <p:cNvSpPr>
              <a:spLocks noChangeAspect="1" noChangeArrowheads="1"/>
            </p:cNvSpPr>
            <p:nvPr/>
          </p:nvSpPr>
          <p:spPr bwMode="auto">
            <a:xfrm>
              <a:off x="6014" y="2480"/>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2" name="Oval 21"/>
            <p:cNvSpPr>
              <a:spLocks noChangeAspect="1" noChangeArrowheads="1"/>
            </p:cNvSpPr>
            <p:nvPr/>
          </p:nvSpPr>
          <p:spPr bwMode="auto">
            <a:xfrm>
              <a:off x="5443" y="3163"/>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3" name="Oval 22"/>
            <p:cNvSpPr>
              <a:spLocks noChangeAspect="1" noChangeArrowheads="1"/>
            </p:cNvSpPr>
            <p:nvPr/>
          </p:nvSpPr>
          <p:spPr bwMode="auto">
            <a:xfrm>
              <a:off x="5637" y="3210"/>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4" name="Oval 23"/>
            <p:cNvSpPr>
              <a:spLocks noChangeAspect="1" noChangeArrowheads="1"/>
            </p:cNvSpPr>
            <p:nvPr/>
          </p:nvSpPr>
          <p:spPr bwMode="auto">
            <a:xfrm>
              <a:off x="4831" y="3320"/>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5" name="Oval 24"/>
            <p:cNvSpPr>
              <a:spLocks noChangeAspect="1" noChangeArrowheads="1"/>
            </p:cNvSpPr>
            <p:nvPr/>
          </p:nvSpPr>
          <p:spPr bwMode="auto">
            <a:xfrm>
              <a:off x="4676" y="3603"/>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6" name="Oval 25"/>
            <p:cNvSpPr>
              <a:spLocks noChangeAspect="1" noChangeArrowheads="1"/>
            </p:cNvSpPr>
            <p:nvPr/>
          </p:nvSpPr>
          <p:spPr bwMode="auto">
            <a:xfrm>
              <a:off x="4482" y="2555"/>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sp>
          <p:nvSpPr>
            <p:cNvPr id="27" name="Oval 26"/>
            <p:cNvSpPr>
              <a:spLocks noChangeAspect="1" noChangeArrowheads="1"/>
            </p:cNvSpPr>
            <p:nvPr/>
          </p:nvSpPr>
          <p:spPr bwMode="auto">
            <a:xfrm>
              <a:off x="4697" y="2750"/>
              <a:ext cx="56" cy="56"/>
            </a:xfrm>
            <a:prstGeom prst="ellipse">
              <a:avLst/>
            </a:prstGeom>
            <a:solidFill>
              <a:srgbClr val="000000"/>
            </a:solidFill>
            <a:ln w="9525">
              <a:solidFill>
                <a:schemeClr val="tx1"/>
              </a:solidFill>
              <a:round/>
              <a:headEnd/>
              <a:tailEnd/>
            </a:ln>
            <a:effectLst/>
          </p:spPr>
          <p:txBody>
            <a:bodyPr wrap="none" anchor="ctr"/>
            <a:ls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r" defTabSz="914400" rtl="1" eaLnBrk="1" latinLnBrk="0" hangingPunct="1">
                <a:defRPr sz="2400" kern="1200">
                  <a:solidFill>
                    <a:schemeClr val="tx1"/>
                  </a:solidFill>
                  <a:latin typeface="Comic Sans MS" pitchFamily="66" charset="0"/>
                  <a:ea typeface="+mn-ea"/>
                  <a:cs typeface="+mn-cs"/>
                </a:defRPr>
              </a:lvl6pPr>
              <a:lvl7pPr marL="2743200" algn="r" defTabSz="914400" rtl="1" eaLnBrk="1" latinLnBrk="0" hangingPunct="1">
                <a:defRPr sz="2400" kern="1200">
                  <a:solidFill>
                    <a:schemeClr val="tx1"/>
                  </a:solidFill>
                  <a:latin typeface="Comic Sans MS" pitchFamily="66" charset="0"/>
                  <a:ea typeface="+mn-ea"/>
                  <a:cs typeface="+mn-cs"/>
                </a:defRPr>
              </a:lvl7pPr>
              <a:lvl8pPr marL="3200400" algn="r" defTabSz="914400" rtl="1" eaLnBrk="1" latinLnBrk="0" hangingPunct="1">
                <a:defRPr sz="2400" kern="1200">
                  <a:solidFill>
                    <a:schemeClr val="tx1"/>
                  </a:solidFill>
                  <a:latin typeface="Comic Sans MS" pitchFamily="66" charset="0"/>
                  <a:ea typeface="+mn-ea"/>
                  <a:cs typeface="+mn-cs"/>
                </a:defRPr>
              </a:lvl8pPr>
              <a:lvl9pPr marL="3657600" algn="r" defTabSz="914400" rtl="1" eaLnBrk="1" latinLnBrk="0" hangingPunct="1">
                <a:defRPr sz="2400" kern="1200">
                  <a:solidFill>
                    <a:schemeClr val="tx1"/>
                  </a:solidFill>
                  <a:latin typeface="Comic Sans MS" pitchFamily="66" charset="0"/>
                  <a:ea typeface="+mn-ea"/>
                  <a:cs typeface="+mn-cs"/>
                </a:defRPr>
              </a:lvl9pPr>
            </a:lstStyle>
            <a:p>
              <a:endParaRPr lang="ar-EG"/>
            </a:p>
          </p:txBody>
        </p:sp>
      </p:grpSp>
      <p:sp>
        <p:nvSpPr>
          <p:cNvPr id="57346" name="Text Box 2"/>
          <p:cNvSpPr txBox="1">
            <a:spLocks noChangeArrowheads="1"/>
          </p:cNvSpPr>
          <p:nvPr/>
        </p:nvSpPr>
        <p:spPr bwMode="auto">
          <a:xfrm>
            <a:off x="-3341688" y="820738"/>
            <a:ext cx="1073150" cy="261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Fanan"/>
                <a:ea typeface="Simpilifed Arabic" charset="0"/>
                <a:cs typeface="Arial" pitchFamily="34" charset="0"/>
              </a:rPr>
              <a:t>الشبكات المباشرة</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57345" name="Text Box 1"/>
          <p:cNvSpPr txBox="1">
            <a:spLocks noChangeArrowheads="1"/>
          </p:cNvSpPr>
          <p:nvPr/>
        </p:nvSpPr>
        <p:spPr bwMode="auto">
          <a:xfrm>
            <a:off x="387350" y="7226300"/>
            <a:ext cx="2811463"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1" i="0" u="none" strike="noStrike" cap="none" normalizeH="0" baseline="0" smtClean="0">
                <a:ln>
                  <a:noFill/>
                </a:ln>
                <a:solidFill>
                  <a:schemeClr val="tx1"/>
                </a:solidFill>
                <a:effectLst/>
                <a:latin typeface="Simpilifed Arabic" charset="0"/>
                <a:ea typeface="Simpilifed Arabic" charset="0"/>
                <a:cs typeface="AL-Mohanad" charset="-78"/>
              </a:rPr>
              <a:t>شكل (78) الانواع الرئيسية لتحليلات الشبكات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57350" name="Rectangle 6"/>
          <p:cNvSpPr>
            <a:spLocks noChangeArrowheads="1"/>
          </p:cNvSpPr>
          <p:nvPr/>
        </p:nvSpPr>
        <p:spPr bwMode="auto">
          <a:xfrm>
            <a:off x="323528" y="1102233"/>
            <a:ext cx="8424936" cy="489364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Simpilifed Arabic" charset="0"/>
                <a:ea typeface="Simpilifed Arabic" charset="0"/>
                <a:cs typeface="AL-Mohanad" charset="-78"/>
              </a:rPr>
              <a:t>وهي تحليلات قائمة على طبقات خطية </a:t>
            </a:r>
            <a:r>
              <a:rPr kumimoji="0" lang="en-US" sz="2400" b="1" i="0" u="none" strike="noStrike" normalizeH="0" baseline="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Simpilifed Arabic" charset="0"/>
                <a:ea typeface="Simpilifed Arabic" charset="0"/>
                <a:cs typeface="AL-Mohanad" charset="-78"/>
              </a:rPr>
              <a:t>Vector Lines</a:t>
            </a:r>
            <a:r>
              <a:rPr kumimoji="0" lang="ar-EG" sz="2400" b="1" i="0" u="none" strike="noStrike" normalizeH="0" baseline="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Simpilifed Arabic" charset="0"/>
                <a:ea typeface="Simpilifed Arabic" charset="0"/>
                <a:cs typeface="AL-Mohanad" charset="-78"/>
              </a:rPr>
              <a:t> مثل طبقة الطرق والشوارع، وهذه التحليلات تساعد فى سهولة الوصول من مكان لاخر وتحديد المسار الأمثل بين نقطتين على الخريطة، تعيين اقرب مركز خدمة، بالاضافة الى تحديد مناطق النفوز للخدمات. وتنقسم تحليلات الشبكات الى شبكات اتجاهية او مباشرة وهى التى تبداء من منبع واحد وتسير جميع فوعها نحو المصب والعكس غير صحيح مثل تحليلات شبكات الاودية الجافة التى تقوم بتجميع الامطار الساقطة عليها فى جداول ثم روافد ثم مجارى اودية حتى تصل الى المصب وهى بذلك من النوع المباشر الذى يسير من المنبع الى المصب، وتعتبر شبكات مياه الشرب مثال اخر على الشبكات المباشرة التى تسير فى اتجاه واحد فقط خلال عقد (محابس) معينة تقوم بتوزيع المياه فى اتجاه واحد. </a:t>
            </a:r>
          </a:p>
          <a:p>
            <a:pPr marL="0" marR="0" lvl="0" indent="441325"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Simpilifed Arabic" charset="0"/>
                <a:ea typeface="Simpilifed Arabic" charset="0"/>
                <a:cs typeface="AL-Mohanad" charset="-78"/>
              </a:rPr>
              <a:t>والنوع الثانى من الشبكات وهو الشبكات غير المباشرة والتى يمكن ان تسير فى الاتجاهين مثل شبكة الطرق والشوارع التى يوجد فيها طريق واحد ذو اتجاهين. </a:t>
            </a:r>
            <a:endParaRPr kumimoji="0" lang="en-US" sz="2400" b="1" i="0" u="none" strike="noStrike" normalizeH="0" baseline="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41325"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7351" name="Rectangle 7"/>
          <p:cNvSpPr>
            <a:spLocks noChangeArrowheads="1"/>
          </p:cNvSpPr>
          <p:nvPr/>
        </p:nvSpPr>
        <p:spPr bwMode="auto">
          <a:xfrm>
            <a:off x="0" y="609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1325"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4" name="Rectangle 10"/>
          <p:cNvSpPr>
            <a:spLocks noChangeArrowheads="1"/>
          </p:cNvSpPr>
          <p:nvPr/>
        </p:nvSpPr>
        <p:spPr bwMode="auto">
          <a:xfrm>
            <a:off x="0" y="609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1325"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cs typeface="Arial" pitchFamily="34" charset="0"/>
              </a:rPr>
              <a:t/>
            </a:r>
            <a:br>
              <a:rPr kumimoji="0" lang="en-US" sz="11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6" name="Rectangle 12"/>
          <p:cNvSpPr>
            <a:spLocks noChangeArrowheads="1"/>
          </p:cNvSpPr>
          <p:nvPr/>
        </p:nvSpPr>
        <p:spPr bwMode="auto">
          <a:xfrm>
            <a:off x="0" y="609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46"/>
          <p:cNvSpPr/>
          <p:nvPr/>
        </p:nvSpPr>
        <p:spPr>
          <a:xfrm>
            <a:off x="1139104" y="260648"/>
            <a:ext cx="6454780" cy="584775"/>
          </a:xfrm>
          <a:prstGeom prst="rect">
            <a:avLst/>
          </a:prstGeom>
        </p:spPr>
        <p:txBody>
          <a:bodyPr wrap="none">
            <a:spAutoFit/>
          </a:bodyPr>
          <a:lstStyle/>
          <a:p>
            <a:pPr lvl="0" indent="441325" algn="just" rtl="1" fontAlgn="base">
              <a:spcBef>
                <a:spcPct val="0"/>
              </a:spcBef>
              <a:spcAft>
                <a:spcPct val="0"/>
              </a:spcAft>
            </a:pPr>
            <a:r>
              <a:rPr kumimoji="0" lang="ar-EG" sz="32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GA Juhyna Regular" charset="-78"/>
              </a:rPr>
              <a:t>تحليلات الشبكات </a:t>
            </a:r>
            <a:r>
              <a:rPr kumimoji="0" lang="en-US" sz="32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charset="0"/>
                <a:ea typeface="Simpilifed Arabic" charset="0"/>
                <a:cs typeface="AL-Mohanad" charset="-78"/>
              </a:rPr>
              <a:t>Network Analysis </a:t>
            </a:r>
            <a:endParaRPr kumimoji="0" lang="en-US" sz="32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1" name="Date Placeholder 50"/>
          <p:cNvSpPr>
            <a:spLocks noGrp="1"/>
          </p:cNvSpPr>
          <p:nvPr>
            <p:ph type="dt" sz="half" idx="10"/>
          </p:nvPr>
        </p:nvSpPr>
        <p:spPr/>
        <p:txBody>
          <a:bodyPr/>
          <a:lstStyle/>
          <a:p>
            <a:fld id="{5AF0F78F-1523-438D-999A-0CC119FEA9D2}" type="datetime1">
              <a:rPr lang="en-US" smtClean="0"/>
              <a:t>3/27/2020</a:t>
            </a:fld>
            <a:endParaRPr lang="en-US"/>
          </a:p>
        </p:txBody>
      </p:sp>
      <p:sp>
        <p:nvSpPr>
          <p:cNvPr id="49" name="Slide Number Placeholder 48"/>
          <p:cNvSpPr>
            <a:spLocks noGrp="1"/>
          </p:cNvSpPr>
          <p:nvPr>
            <p:ph type="sldNum" sz="quarter" idx="12"/>
          </p:nvPr>
        </p:nvSpPr>
        <p:spPr/>
        <p:txBody>
          <a:bodyPr/>
          <a:lstStyle/>
          <a:p>
            <a:fld id="{D3C9725A-2EA2-4C15-8B81-E55AE4E96D52}" type="slidenum">
              <a:rPr lang="en-US" smtClean="0"/>
              <a:pPr/>
              <a:t>16</a:t>
            </a:fld>
            <a:endParaRPr lang="en-US"/>
          </a:p>
        </p:txBody>
      </p:sp>
    </p:spTree>
    <p:extLst>
      <p:ext uri="{BB962C8B-B14F-4D97-AF65-F5344CB8AC3E}">
        <p14:creationId xmlns:p14="http://schemas.microsoft.com/office/powerpoint/2010/main" val="254167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1619673" y="476672"/>
            <a:ext cx="5400599" cy="9541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l" defTabSz="914400" rtl="1" eaLnBrk="1" fontAlgn="base" latinLnBrk="0" hangingPunct="1">
              <a:lnSpc>
                <a:spcPct val="10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GA Juhyna Regular" charset="-78"/>
              </a:rPr>
              <a:t>رصد التغيرات</a:t>
            </a:r>
            <a:r>
              <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Change Deduction</a:t>
            </a:r>
            <a:endParaRPr kumimoji="0" lang="en-US"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8371" name="Rectangle 3"/>
          <p:cNvSpPr>
            <a:spLocks noChangeArrowheads="1"/>
          </p:cNvSpPr>
          <p:nvPr/>
        </p:nvSpPr>
        <p:spPr bwMode="auto">
          <a:xfrm>
            <a:off x="467544" y="2204864"/>
            <a:ext cx="8028384" cy="293234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justLow" defTabSz="914400" rtl="1" eaLnBrk="1" fontAlgn="base" latinLnBrk="0" hangingPunct="1">
              <a:lnSpc>
                <a:spcPct val="2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هي أحد التحليلات التي تقوم بإظهار التغيرات التي تحدث لظاهرة معينة،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من خلال تتبع هذه الظاهرة علي فترات زمنية متفاوتة، وتستخدم فى هذه التحليلات المرئيات الفضائية نظراً لدقتها وحداثتها وتوفرها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خلال التواريخ المختلفة لجميع المناطق على سطح الارض، وتتم هذه التحليلات على بيانات الراستر والفيكتور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9" name="Date Placeholder 8"/>
          <p:cNvSpPr>
            <a:spLocks noGrp="1"/>
          </p:cNvSpPr>
          <p:nvPr>
            <p:ph type="dt" sz="half" idx="10"/>
          </p:nvPr>
        </p:nvSpPr>
        <p:spPr/>
        <p:txBody>
          <a:bodyPr/>
          <a:lstStyle/>
          <a:p>
            <a:fld id="{574FF6A6-EFCB-4C4B-A722-4A6D2AFD6897}" type="datetime1">
              <a:rPr lang="en-US" smtClean="0"/>
              <a:t>3/27/2020</a:t>
            </a:fld>
            <a:endParaRPr lang="en-US"/>
          </a:p>
        </p:txBody>
      </p:sp>
      <p:sp>
        <p:nvSpPr>
          <p:cNvPr id="7" name="Slide Number Placeholder 6"/>
          <p:cNvSpPr>
            <a:spLocks noGrp="1"/>
          </p:cNvSpPr>
          <p:nvPr>
            <p:ph type="sldNum" sz="quarter" idx="12"/>
          </p:nvPr>
        </p:nvSpPr>
        <p:spPr/>
        <p:txBody>
          <a:bodyPr/>
          <a:lstStyle/>
          <a:p>
            <a:fld id="{D3C9725A-2EA2-4C15-8B81-E55AE4E96D52}" type="slidenum">
              <a:rPr lang="en-US" smtClean="0"/>
              <a:pPr/>
              <a:t>17</a:t>
            </a:fld>
            <a:endParaRPr lang="en-US"/>
          </a:p>
        </p:txBody>
      </p:sp>
    </p:spTree>
    <p:extLst>
      <p:ext uri="{BB962C8B-B14F-4D97-AF65-F5344CB8AC3E}">
        <p14:creationId xmlns:p14="http://schemas.microsoft.com/office/powerpoint/2010/main" val="3932945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95275" y="7059613"/>
            <a:ext cx="3581400" cy="51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1" i="0" u="none" strike="noStrike" cap="none" normalizeH="0" baseline="0" smtClean="0">
                <a:ln>
                  <a:noFill/>
                </a:ln>
                <a:solidFill>
                  <a:schemeClr val="tx1"/>
                </a:solidFill>
                <a:effectLst/>
                <a:latin typeface="AL-Mohanad"/>
                <a:ea typeface="Simpilifed Arabic"/>
                <a:cs typeface="Arial" pitchFamily="34" charset="0"/>
              </a:rPr>
              <a:t>شكل (82) استخدام عملية التصنيف فى تحويل المرئيات الفضائية الى خرائط موضوعية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085974" y="404084"/>
            <a:ext cx="5438353" cy="9541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ctr" defTabSz="914400" rtl="1" eaLnBrk="1" fontAlgn="base" latinLnBrk="0" hangingPunct="1">
              <a:lnSpc>
                <a:spcPct val="100000"/>
              </a:lnSpc>
              <a:spcBef>
                <a:spcPct val="0"/>
              </a:spcBef>
              <a:spcAft>
                <a:spcPct val="0"/>
              </a:spcAft>
              <a:buClrTx/>
              <a:buSzTx/>
              <a:buFontTx/>
              <a:buNone/>
              <a:tabLst/>
            </a:pPr>
            <a:r>
              <a:rPr kumimoji="0" lang="ar-EG" sz="2800" b="1" i="0" u="none" strike="noStrike" normalizeH="0" baseline="0" dirty="0" smtClean="0">
                <a:ln w="18000">
                  <a:solidFill>
                    <a:schemeClr val="accent2">
                      <a:satMod val="140000"/>
                    </a:schemeClr>
                  </a:solidFill>
                  <a:prstDash val="solid"/>
                  <a:miter lim="800000"/>
                </a:ln>
                <a:solidFill>
                  <a:srgbClr val="0000CC"/>
                </a:solidFill>
                <a:effectLst>
                  <a:outerShdw blurRad="25500" dist="23000" dir="7020000" algn="tl">
                    <a:srgbClr val="000000">
                      <a:alpha val="50000"/>
                    </a:srgbClr>
                  </a:outerShdw>
                </a:effectLst>
                <a:latin typeface="AGA Juhyna Regular"/>
                <a:ea typeface="Times New Roman" pitchFamily="18" charset="0"/>
                <a:cs typeface="Arial" pitchFamily="34" charset="0"/>
              </a:rPr>
              <a:t>التصنيفات </a:t>
            </a:r>
            <a:r>
              <a:rPr kumimoji="0" lang="en-US" sz="2800" b="1" i="0" u="none" strike="noStrike" normalizeH="0" baseline="0" dirty="0" smtClean="0">
                <a:ln w="18000">
                  <a:solidFill>
                    <a:schemeClr val="accent2">
                      <a:satMod val="140000"/>
                    </a:schemeClr>
                  </a:solidFill>
                  <a:prstDash val="solid"/>
                  <a:miter lim="800000"/>
                </a:ln>
                <a:solidFill>
                  <a:srgbClr val="0000CC"/>
                </a:solidFill>
                <a:effectLst>
                  <a:outerShdw blurRad="25500" dist="23000" dir="7020000" algn="tl">
                    <a:srgbClr val="000000">
                      <a:alpha val="50000"/>
                    </a:srgbClr>
                  </a:outerShdw>
                </a:effectLst>
                <a:latin typeface="Simpilifed Arabic"/>
                <a:ea typeface="Simpilifed Arabic"/>
                <a:cs typeface="AL-Mohanad"/>
              </a:rPr>
              <a:t>Classification</a:t>
            </a:r>
            <a:endParaRPr kumimoji="0" lang="en-US" sz="2800" b="1" i="0" u="none" strike="noStrike" normalizeH="0" baseline="0" dirty="0" smtClean="0">
              <a:ln w="18000">
                <a:solidFill>
                  <a:schemeClr val="accent2">
                    <a:satMod val="140000"/>
                  </a:schemeClr>
                </a:solidFill>
                <a:prstDash val="solid"/>
                <a:miter lim="800000"/>
              </a:ln>
              <a:solidFill>
                <a:srgbClr val="0000CC"/>
              </a:solidFill>
              <a:effectLst>
                <a:outerShdw blurRad="25500" dist="23000" dir="7020000" algn="tl">
                  <a:srgbClr val="000000">
                    <a:alpha val="50000"/>
                  </a:srgbClr>
                </a:outerShdw>
              </a:effectLst>
              <a:latin typeface="Arial" pitchFamily="34" charset="0"/>
              <a:cs typeface="Arial"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cs typeface="Arial" pitchFamily="34" charset="0"/>
            </a:endParaRPr>
          </a:p>
        </p:txBody>
      </p:sp>
      <p:sp>
        <p:nvSpPr>
          <p:cNvPr id="2053" name="Rectangle 5"/>
          <p:cNvSpPr>
            <a:spLocks noChangeArrowheads="1"/>
          </p:cNvSpPr>
          <p:nvPr/>
        </p:nvSpPr>
        <p:spPr bwMode="auto">
          <a:xfrm>
            <a:off x="395536" y="1579999"/>
            <a:ext cx="8165157" cy="445583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1325" algn="justLow"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L-Mohanad"/>
                <a:ea typeface="Simpilifed Arabic"/>
                <a:cs typeface="Arial" pitchFamily="34" charset="0"/>
              </a:rPr>
              <a:t>هي عملية إنتاج الخرائط النوعية من خلال عمل التصنيفات على المرئيات الفضائية والتي أشهرها التصنيف المراقب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a:ea typeface="Simpilifed Arabic"/>
                <a:cs typeface="Arial" pitchFamily="34" charset="0"/>
              </a:rPr>
              <a:t>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a:ea typeface="Simpilifed Arabic"/>
                <a:cs typeface="AL-Mohanad"/>
              </a:rPr>
              <a:t>Supervised Classification</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L-Mohanad"/>
                <a:ea typeface="Simpilifed Arabic"/>
                <a:cs typeface="Simpilifed Arabic"/>
              </a:rPr>
              <a:t>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L-Mohanad"/>
                <a:ea typeface="Simpilifed Arabic"/>
                <a:cs typeface="Arial" pitchFamily="34" charset="0"/>
              </a:rPr>
              <a:t>والتصنيف غير المراقب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a:ea typeface="Simpilifed Arabic"/>
                <a:cs typeface="AL-Mohanad"/>
              </a:rPr>
              <a:t>Unsupervised Classification</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L-Mohanad"/>
                <a:ea typeface="Simpilifed Arabic"/>
                <a:cs typeface="Arial" pitchFamily="34" charset="0"/>
              </a:rPr>
              <a:t>، ومن خلال هذا التصنيف يتم تحويل صورة القمر الصناعي أو الصورة الجوية إلي خريطة نوعية والحصول علي مساحة كل نوع أو عنصر من عناصر الصورة مثل تحويل صورة القمر الصناعي إلي خرائط نوعية للمباني والزراعة والمياه والطرق والترع والجبال والسبخات وغيرها من الظاهرات التي يتم تصنيفها في صورة القمر الصناعي</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L-Mohanad"/>
                <a:ea typeface="Simpilifed Arabic"/>
                <a:cs typeface="Arial" pitchFamily="34" charset="0"/>
              </a:rPr>
              <a:t>.</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0" name="Date Placeholder 9"/>
          <p:cNvSpPr>
            <a:spLocks noGrp="1"/>
          </p:cNvSpPr>
          <p:nvPr>
            <p:ph type="dt" sz="half" idx="10"/>
          </p:nvPr>
        </p:nvSpPr>
        <p:spPr/>
        <p:txBody>
          <a:bodyPr/>
          <a:lstStyle/>
          <a:p>
            <a:fld id="{2339B475-77C4-41D6-A1B0-6BF08B9F37FB}" type="datetime1">
              <a:rPr lang="en-US" smtClean="0"/>
              <a:t>3/27/2020</a:t>
            </a:fld>
            <a:endParaRPr lang="en-US"/>
          </a:p>
        </p:txBody>
      </p:sp>
      <p:sp>
        <p:nvSpPr>
          <p:cNvPr id="8" name="Slide Number Placeholder 7"/>
          <p:cNvSpPr>
            <a:spLocks noGrp="1"/>
          </p:cNvSpPr>
          <p:nvPr>
            <p:ph type="sldNum" sz="quarter" idx="12"/>
          </p:nvPr>
        </p:nvSpPr>
        <p:spPr/>
        <p:txBody>
          <a:bodyPr/>
          <a:lstStyle/>
          <a:p>
            <a:fld id="{D3C9725A-2EA2-4C15-8B81-E55AE4E96D52}" type="slidenum">
              <a:rPr lang="en-US" smtClean="0"/>
              <a:pPr/>
              <a:t>18</a:t>
            </a:fld>
            <a:endParaRPr lang="en-US"/>
          </a:p>
        </p:txBody>
      </p:sp>
    </p:spTree>
    <p:extLst>
      <p:ext uri="{BB962C8B-B14F-4D97-AF65-F5344CB8AC3E}">
        <p14:creationId xmlns:p14="http://schemas.microsoft.com/office/powerpoint/2010/main" val="221453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ADC7583-0657-4676-8E74-4D5F66ADB0F2}" type="datetime1">
              <a:rPr lang="en-US" smtClean="0"/>
              <a:t>3/27/2020</a:t>
            </a:fld>
            <a:endParaRPr lang="en-US"/>
          </a:p>
        </p:txBody>
      </p:sp>
      <p:sp>
        <p:nvSpPr>
          <p:cNvPr id="3" name="Slide Number Placeholder 2"/>
          <p:cNvSpPr>
            <a:spLocks noGrp="1"/>
          </p:cNvSpPr>
          <p:nvPr>
            <p:ph type="sldNum" sz="quarter" idx="12"/>
          </p:nvPr>
        </p:nvSpPr>
        <p:spPr/>
        <p:txBody>
          <a:bodyPr/>
          <a:lstStyle/>
          <a:p>
            <a:pPr>
              <a:defRPr/>
            </a:pPr>
            <a:fld id="{6249E020-CB33-47C6-8943-4E01F0168A95}" type="slidenum">
              <a:rPr lang="ar-SA" smtClean="0"/>
              <a:pPr>
                <a:defRPr/>
              </a:pPr>
              <a:t>19</a:t>
            </a:fld>
            <a:endParaRPr lang="en-US"/>
          </a:p>
        </p:txBody>
      </p:sp>
      <p:sp>
        <p:nvSpPr>
          <p:cNvPr id="4" name="Rectangle 3"/>
          <p:cNvSpPr/>
          <p:nvPr/>
        </p:nvSpPr>
        <p:spPr>
          <a:xfrm>
            <a:off x="1737734" y="2967335"/>
            <a:ext cx="5668539"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9051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7955" y="177225"/>
            <a:ext cx="1180131" cy="584775"/>
          </a:xfrm>
          <a:prstGeom prst="rect">
            <a:avLst/>
          </a:prstGeom>
          <a:noFill/>
        </p:spPr>
        <p:txBody>
          <a:bodyPr wrap="none" lIns="91440" tIns="45720" rIns="91440" bIns="45720">
            <a:spAutoFit/>
          </a:bodyPr>
          <a:lstStyle/>
          <a:p>
            <a:pPr algn="ctr"/>
            <a:r>
              <a:rPr lang="ar-EG"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الخرائط</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endParaRPr>
          </a:p>
        </p:txBody>
      </p:sp>
      <p:pic>
        <p:nvPicPr>
          <p:cNvPr id="5" name="Picture 4" descr="_______.jpg"/>
          <p:cNvPicPr>
            <a:picLocks noChangeAspect="1"/>
          </p:cNvPicPr>
          <p:nvPr/>
        </p:nvPicPr>
        <p:blipFill>
          <a:blip r:embed="rId2" cstate="print"/>
          <a:srcRect l="23119" t="9810" r="16282" b="3798"/>
          <a:stretch>
            <a:fillRect/>
          </a:stretch>
        </p:blipFill>
        <p:spPr>
          <a:xfrm>
            <a:off x="653549" y="1700808"/>
            <a:ext cx="2952328" cy="3015478"/>
          </a:xfrm>
          <a:prstGeom prst="rect">
            <a:avLst/>
          </a:prstGeom>
          <a:ln>
            <a:noFill/>
          </a:ln>
          <a:effectLst>
            <a:outerShdw blurRad="190500" algn="tl" rotWithShape="0">
              <a:srgbClr val="000000">
                <a:alpha val="70000"/>
              </a:srgbClr>
            </a:outerShdw>
          </a:effectLst>
        </p:spPr>
      </p:pic>
      <p:sp>
        <p:nvSpPr>
          <p:cNvPr id="51204" name="Rectangle 4"/>
          <p:cNvSpPr>
            <a:spLocks noChangeArrowheads="1"/>
          </p:cNvSpPr>
          <p:nvPr/>
        </p:nvSpPr>
        <p:spPr bwMode="auto">
          <a:xfrm>
            <a:off x="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289730" y="762000"/>
            <a:ext cx="8424936" cy="830997"/>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rtl="1"/>
            <a:r>
              <a:rPr kumimoji="0" lang="ar-EG" sz="2400" b="1" i="0" u="none" strike="noStrike" cap="none" spc="0"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L-Mohanad"/>
                <a:ea typeface="Simpilifed Arabic"/>
                <a:cs typeface="Arial" pitchFamily="34" charset="0"/>
              </a:rPr>
              <a:t>وهي تمثيل بالرسم للظواهر الجغرافية لسطح الأرض علي مسطح من الورق.  </a:t>
            </a:r>
            <a:r>
              <a:rPr kumimoji="0" lang="ar-SA" sz="2400" b="1" i="0" u="none" strike="noStrike" cap="none" spc="0"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L-Mohanad"/>
                <a:ea typeface="Simpilifed Arabic"/>
                <a:cs typeface="Arial" pitchFamily="34" charset="0"/>
              </a:rPr>
              <a:t>وتختلف من حيث النوع ومن حيث المقياس</a:t>
            </a:r>
            <a:r>
              <a:rPr kumimoji="0" lang="ar-SA" sz="2400" b="1" i="0" u="none" strike="noStrike" cap="none" spc="0"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ilifed Arabic"/>
                <a:ea typeface="Simpilifed Arabic"/>
                <a:cs typeface="Arial" pitchFamily="34" charset="0"/>
              </a:rPr>
              <a:t> </a:t>
            </a:r>
            <a:endParaRPr lang="en-US" sz="24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8" name="Rectangle 7"/>
          <p:cNvSpPr/>
          <p:nvPr/>
        </p:nvSpPr>
        <p:spPr>
          <a:xfrm>
            <a:off x="6185373" y="1987659"/>
            <a:ext cx="1532792" cy="461665"/>
          </a:xfrm>
          <a:prstGeom prst="rect">
            <a:avLst/>
          </a:prstGeom>
          <a:noFill/>
        </p:spPr>
        <p:txBody>
          <a:bodyPr wrap="none" lIns="91440" tIns="45720" rIns="91440" bIns="45720">
            <a:spAutoFit/>
          </a:bodyPr>
          <a:lstStyle/>
          <a:p>
            <a:pPr algn="ctr"/>
            <a:r>
              <a:rPr lang="ar-EG"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rPr>
              <a:t>انواع الخرائط</a:t>
            </a:r>
            <a:endParaRPr lang="en-US"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endParaRPr>
          </a:p>
        </p:txBody>
      </p:sp>
      <p:sp>
        <p:nvSpPr>
          <p:cNvPr id="12" name="Date Placeholder 11"/>
          <p:cNvSpPr>
            <a:spLocks noGrp="1"/>
          </p:cNvSpPr>
          <p:nvPr>
            <p:ph type="dt" sz="half" idx="10"/>
          </p:nvPr>
        </p:nvSpPr>
        <p:spPr>
          <a:xfrm>
            <a:off x="6804248" y="6309320"/>
            <a:ext cx="1920240" cy="365760"/>
          </a:xfrm>
        </p:spPr>
        <p:txBody>
          <a:bodyPr/>
          <a:lstStyle/>
          <a:p>
            <a:fld id="{F9FCA24A-B33C-4A8F-8316-DAF5531DE2D2}" type="datetime1">
              <a:rPr lang="en-US" smtClean="0"/>
              <a:t>3/27/2020</a:t>
            </a:fld>
            <a:endParaRPr lang="en-US" dirty="0"/>
          </a:p>
        </p:txBody>
      </p:sp>
      <p:sp>
        <p:nvSpPr>
          <p:cNvPr id="10" name="Slide Number Placeholder 9"/>
          <p:cNvSpPr>
            <a:spLocks noGrp="1"/>
          </p:cNvSpPr>
          <p:nvPr>
            <p:ph type="sldNum" sz="quarter" idx="12"/>
          </p:nvPr>
        </p:nvSpPr>
        <p:spPr/>
        <p:txBody>
          <a:bodyPr/>
          <a:lstStyle/>
          <a:p>
            <a:fld id="{D3C9725A-2EA2-4C15-8B81-E55AE4E96D52}" type="slidenum">
              <a:rPr lang="en-US" smtClean="0"/>
              <a:pPr/>
              <a:t>2</a:t>
            </a:fld>
            <a:endParaRPr lang="en-US"/>
          </a:p>
        </p:txBody>
      </p:sp>
      <p:sp>
        <p:nvSpPr>
          <p:cNvPr id="13" name="Rectangle 3"/>
          <p:cNvSpPr>
            <a:spLocks noChangeArrowheads="1"/>
          </p:cNvSpPr>
          <p:nvPr/>
        </p:nvSpPr>
        <p:spPr bwMode="auto">
          <a:xfrm>
            <a:off x="4826234" y="2449324"/>
            <a:ext cx="3888432" cy="200054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خرائط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نوعية</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هي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الخرائط التي تحمل نوع واحد من البيانات مثل خرائط التوزيعات (خرائط التربة, الخرائط الزراعية، الخرائط السياسية، وخرائط توزيع السكان ...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ilifed Arabic" charset="0"/>
                <a:ea typeface="Simpilifed Arabic" charset="0"/>
                <a:cs typeface="AL-Mohanad" charset="-78"/>
              </a:rPr>
              <a:t>الخ</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4" name="Rectangle 3"/>
          <p:cNvSpPr>
            <a:spLocks noChangeArrowheads="1"/>
          </p:cNvSpPr>
          <p:nvPr/>
        </p:nvSpPr>
        <p:spPr bwMode="auto">
          <a:xfrm>
            <a:off x="289730" y="4958068"/>
            <a:ext cx="8098694" cy="156966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خرائط عامة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General Maps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Simpilifed Arabic"/>
              </a:rPr>
              <a:t> </a:t>
            </a:r>
            <a:endPar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Simpilifed Arabic"/>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هي خرائط تحمل أكثر من نوع من البيانات (متعددة البيانات ) مثل الخرائط الطبوغرافية ونلاحظ عليها توزيع المناطق العمرانية وشبكة الطرق شبكة الرى والصرف بالاضافة الى نهر النيل وخطوط الكنتور ونقاط الارتفاع... الخ.</a:t>
            </a: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rial" pitchFamily="34" charset="0"/>
              </a:rPr>
              <a:t> </a:t>
            </a:r>
            <a:endPar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endParaRPr>
          </a:p>
        </p:txBody>
      </p:sp>
    </p:spTree>
    <p:extLst>
      <p:ext uri="{BB962C8B-B14F-4D97-AF65-F5344CB8AC3E}">
        <p14:creationId xmlns:p14="http://schemas.microsoft.com/office/powerpoint/2010/main" val="187869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51520" y="980728"/>
            <a:ext cx="8640960" cy="563231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AGA Juhyna Regular"/>
                <a:ea typeface="Times New Roman" pitchFamily="18" charset="0"/>
                <a:cs typeface="Arial" pitchFamily="34" charset="0"/>
              </a:rPr>
              <a:t>الخرائط الرقمية </a:t>
            </a:r>
            <a:r>
              <a:rPr kumimoji="0" lang="en-US" sz="2400" b="1" i="0" u="sng"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Simpilifed Arabic"/>
                <a:ea typeface="Times New Roman" pitchFamily="18" charset="0"/>
                <a:cs typeface="Simpilifed Arabic"/>
              </a:rPr>
              <a:t>Digital Maps</a:t>
            </a:r>
            <a:endParaRPr kumimoji="0" lang="en-US" sz="2400" b="1" i="0" u="sng"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هي خرائط في شكل فيكتور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Vector Format</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Simpilifed Arabic"/>
              </a:rPr>
              <a:t>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مرت بعدة مراحل حتى تصل إلى مسماها الحالي وهذه المراحل هي:- </a:t>
            </a:r>
            <a:endPar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أولا: يتم رسم الخريطة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Digitized</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من الخرائط الورقية بعد عمل مسح ضوئي لها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Scanned</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أو من الصور الجوية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Arial Photography</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Simpilifed Arabic"/>
              </a:rPr>
              <a:t>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أومن المرئيات الفضائية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Images</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a:t>
            </a:r>
            <a:endPar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ثانيا: يتم إجراء التعديلات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Editing</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على الخريطة وذلك لاكتشاف اخطاء الرسم وتصحيحها من خلال بناء الطبولوجي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 Topology</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a:t>
            </a:r>
            <a:endPar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ثالثا: يتم إدخال البيانات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Data Entry</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الوصفية ( اسماء أو قيم ) لكل ظاهرة تم رسمها، وذلك من خلال الجداول المرتبطة بالرسم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Simpilifed Arabic"/>
                <a:ea typeface="Simpilifed Arabic"/>
                <a:cs typeface="AL-Mohanad"/>
              </a:rPr>
              <a:t>Attribute</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a:t>
            </a:r>
            <a:endPar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يساعد استخدام الخريطة الرقمية فى الإجابة على أسئلة المستخدم واستفساراته</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Simpilifed Arabic"/>
                <a:cs typeface="AL-Mohanad"/>
              </a:rPr>
              <a:t>Queries</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المختلفة من خلال عمليات الاختيار</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Simpilifed Arabic"/>
                <a:cs typeface="AL-Mohanad"/>
              </a:rPr>
              <a:t>Selection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البسيطة والمركبة، كما يساعد استخدام الخريطة الرقمية فى عمل التحليلات</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Simpilifed Arabic"/>
                <a:cs typeface="AL-Mohanad"/>
              </a:rPr>
              <a:t>Analysis</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 المختلفة مثل التحليلات الطبوغرافية والعلاقات المكانية وتحليلات الجوار وتحليلات الشبكات وغيرها من التحليلات التي يمكن إجرائها على الخرائط</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L-Mohanad"/>
                <a:ea typeface="Simpilifed Arabic"/>
                <a:cs typeface="Arial" pitchFamily="34" charset="0"/>
              </a:rPr>
              <a:t>.</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6" name="Date Placeholder 5"/>
          <p:cNvSpPr>
            <a:spLocks noGrp="1"/>
          </p:cNvSpPr>
          <p:nvPr>
            <p:ph type="dt" sz="half" idx="10"/>
          </p:nvPr>
        </p:nvSpPr>
        <p:spPr/>
        <p:txBody>
          <a:bodyPr/>
          <a:lstStyle/>
          <a:p>
            <a:fld id="{A84CE7DB-D524-46E4-AC91-10A33F5BB668}" type="datetime1">
              <a:rPr lang="en-US" smtClean="0"/>
              <a:t>3/27/2020</a:t>
            </a:fld>
            <a:endParaRPr lang="en-US"/>
          </a:p>
        </p:txBody>
      </p:sp>
      <p:sp>
        <p:nvSpPr>
          <p:cNvPr id="4" name="Slide Number Placeholder 3"/>
          <p:cNvSpPr>
            <a:spLocks noGrp="1"/>
          </p:cNvSpPr>
          <p:nvPr>
            <p:ph type="sldNum" sz="quarter" idx="12"/>
          </p:nvPr>
        </p:nvSpPr>
        <p:spPr/>
        <p:txBody>
          <a:bodyPr/>
          <a:lstStyle/>
          <a:p>
            <a:fld id="{D3C9725A-2EA2-4C15-8B81-E55AE4E96D52}" type="slidenum">
              <a:rPr lang="en-US" smtClean="0"/>
              <a:pPr/>
              <a:t>3</a:t>
            </a:fld>
            <a:endParaRPr lang="en-US"/>
          </a:p>
        </p:txBody>
      </p:sp>
    </p:spTree>
    <p:extLst>
      <p:ext uri="{BB962C8B-B14F-4D97-AF65-F5344CB8AC3E}">
        <p14:creationId xmlns:p14="http://schemas.microsoft.com/office/powerpoint/2010/main" val="712562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468313" y="1916113"/>
            <a:ext cx="7775575"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r>
              <a:rPr lang="ar-SA" sz="2800" b="1">
                <a:solidFill>
                  <a:srgbClr val="006600"/>
                </a:solidFill>
              </a:rPr>
              <a:t>هى صور يتم التقاطها بواسطة الطائ</a:t>
            </a:r>
            <a:r>
              <a:rPr lang="ar-EG" sz="2800" b="1">
                <a:solidFill>
                  <a:srgbClr val="006600"/>
                </a:solidFill>
              </a:rPr>
              <a:t>ــ</a:t>
            </a:r>
            <a:r>
              <a:rPr lang="ar-SA" sz="2800" b="1">
                <a:solidFill>
                  <a:srgbClr val="006600"/>
                </a:solidFill>
              </a:rPr>
              <a:t>رات الثابتة الأجنحة، حيث يثبت بها آلات التصوير الجوى ذات البعد البؤرى 15سم × 15سم، وتستعمل أف</a:t>
            </a:r>
            <a:r>
              <a:rPr lang="ar-EG" sz="2800" b="1">
                <a:solidFill>
                  <a:srgbClr val="006600"/>
                </a:solidFill>
              </a:rPr>
              <a:t>ــــــ</a:t>
            </a:r>
            <a:r>
              <a:rPr lang="ar-SA" sz="2800" b="1">
                <a:solidFill>
                  <a:srgbClr val="006600"/>
                </a:solidFill>
              </a:rPr>
              <a:t>لام 23سم × 23س</a:t>
            </a:r>
            <a:r>
              <a:rPr lang="ar-EG" sz="2800" b="1">
                <a:solidFill>
                  <a:srgbClr val="006600"/>
                </a:solidFill>
              </a:rPr>
              <a:t>ــــ</a:t>
            </a:r>
            <a:r>
              <a:rPr lang="ar-SA" sz="2800" b="1">
                <a:solidFill>
                  <a:srgbClr val="006600"/>
                </a:solidFill>
              </a:rPr>
              <a:t>م من الأبي</a:t>
            </a:r>
            <a:r>
              <a:rPr lang="ar-EG" sz="2800" b="1">
                <a:solidFill>
                  <a:srgbClr val="006600"/>
                </a:solidFill>
              </a:rPr>
              <a:t>ــــــ</a:t>
            </a:r>
            <a:r>
              <a:rPr lang="ar-SA" sz="2800" b="1">
                <a:solidFill>
                  <a:srgbClr val="006600"/>
                </a:solidFill>
              </a:rPr>
              <a:t>ض والأس</a:t>
            </a:r>
            <a:r>
              <a:rPr lang="ar-EG" sz="2800" b="1">
                <a:solidFill>
                  <a:srgbClr val="006600"/>
                </a:solidFill>
              </a:rPr>
              <a:t>ــــــ</a:t>
            </a:r>
            <a:r>
              <a:rPr lang="ar-SA" sz="2800" b="1">
                <a:solidFill>
                  <a:srgbClr val="006600"/>
                </a:solidFill>
              </a:rPr>
              <a:t>ود أو الملون</a:t>
            </a:r>
            <a:r>
              <a:rPr lang="ar-EG" sz="2800" b="1">
                <a:solidFill>
                  <a:srgbClr val="006600"/>
                </a:solidFill>
              </a:rPr>
              <a:t>. </a:t>
            </a:r>
            <a:r>
              <a:rPr lang="ar-SA" sz="2800" b="1">
                <a:solidFill>
                  <a:srgbClr val="006600"/>
                </a:solidFill>
              </a:rPr>
              <a:t>ويت</a:t>
            </a:r>
            <a:r>
              <a:rPr lang="ar-EG" sz="2800" b="1">
                <a:solidFill>
                  <a:srgbClr val="006600"/>
                </a:solidFill>
              </a:rPr>
              <a:t>ـــ</a:t>
            </a:r>
            <a:r>
              <a:rPr lang="ar-SA" sz="2800" b="1">
                <a:solidFill>
                  <a:srgbClr val="006600"/>
                </a:solidFill>
              </a:rPr>
              <a:t>م تقس</a:t>
            </a:r>
            <a:r>
              <a:rPr lang="ar-EG" sz="2800" b="1">
                <a:solidFill>
                  <a:srgbClr val="006600"/>
                </a:solidFill>
              </a:rPr>
              <a:t>ــــ</a:t>
            </a:r>
            <a:r>
              <a:rPr lang="ar-SA" sz="2800" b="1">
                <a:solidFill>
                  <a:srgbClr val="006600"/>
                </a:solidFill>
              </a:rPr>
              <a:t>يم المنطقة المراد تصويرها إلى خطوط طيران متوازية على أن يراعى فيها وجود تداخل ج</a:t>
            </a:r>
            <a:r>
              <a:rPr lang="ar-EG" sz="2800" b="1">
                <a:solidFill>
                  <a:srgbClr val="006600"/>
                </a:solidFill>
              </a:rPr>
              <a:t>ـــــ</a:t>
            </a:r>
            <a:r>
              <a:rPr lang="ar-SA" sz="2800" b="1">
                <a:solidFill>
                  <a:srgbClr val="006600"/>
                </a:solidFill>
              </a:rPr>
              <a:t>انبى بنسبة 30% وت</a:t>
            </a:r>
            <a:r>
              <a:rPr lang="ar-EG" sz="2800" b="1">
                <a:solidFill>
                  <a:srgbClr val="006600"/>
                </a:solidFill>
              </a:rPr>
              <a:t>ـــــــ</a:t>
            </a:r>
            <a:r>
              <a:rPr lang="ar-SA" sz="2800" b="1">
                <a:solidFill>
                  <a:srgbClr val="006600"/>
                </a:solidFill>
              </a:rPr>
              <a:t>داخل أمامى بنسبة 60%، وهذا التداخل ضرورى لعملية الرؤية المجسمة</a:t>
            </a:r>
            <a:r>
              <a:rPr lang="ar-EG" sz="2800" b="1">
                <a:solidFill>
                  <a:srgbClr val="006600"/>
                </a:solidFill>
              </a:rPr>
              <a:t>.</a:t>
            </a:r>
            <a:endParaRPr lang="en-US" sz="2800" b="1">
              <a:solidFill>
                <a:srgbClr val="006600"/>
              </a:solidFill>
            </a:endParaRPr>
          </a:p>
          <a:p>
            <a:pPr indent="457200"/>
            <a:r>
              <a:rPr lang="ar-SA" sz="2800" b="1">
                <a:solidFill>
                  <a:srgbClr val="006600"/>
                </a:solidFill>
              </a:rPr>
              <a:t>يقوم بإنتاج الصور الجوية هيئات المساحة الجوية الحكومية، أو ه</a:t>
            </a:r>
            <a:r>
              <a:rPr lang="ar-EG" sz="2800" b="1">
                <a:solidFill>
                  <a:srgbClr val="006600"/>
                </a:solidFill>
              </a:rPr>
              <a:t>ــ</a:t>
            </a:r>
            <a:r>
              <a:rPr lang="ar-SA" sz="2800" b="1">
                <a:solidFill>
                  <a:srgbClr val="006600"/>
                </a:solidFill>
              </a:rPr>
              <a:t>يئات السلاح الجوى للدول المختلفة، أو بواسطة شركات أهلية تعمل على ت</a:t>
            </a:r>
            <a:r>
              <a:rPr lang="ar-EG" sz="2800" b="1">
                <a:solidFill>
                  <a:srgbClr val="006600"/>
                </a:solidFill>
              </a:rPr>
              <a:t>ـــ</a:t>
            </a:r>
            <a:r>
              <a:rPr lang="ar-SA" sz="2800" b="1">
                <a:solidFill>
                  <a:srgbClr val="006600"/>
                </a:solidFill>
              </a:rPr>
              <a:t>صوير مناطق بعيدة لم تص</a:t>
            </a:r>
            <a:r>
              <a:rPr lang="ar-EG" sz="2800" b="1">
                <a:solidFill>
                  <a:srgbClr val="006600"/>
                </a:solidFill>
              </a:rPr>
              <a:t>ــ</a:t>
            </a:r>
            <a:r>
              <a:rPr lang="ar-SA" sz="2800" b="1">
                <a:solidFill>
                  <a:srgbClr val="006600"/>
                </a:solidFill>
              </a:rPr>
              <a:t>ور من قبل، وقد تب</a:t>
            </a:r>
            <a:r>
              <a:rPr lang="ar-EG" sz="2800" b="1">
                <a:solidFill>
                  <a:srgbClr val="006600"/>
                </a:solidFill>
              </a:rPr>
              <a:t>ــــــ</a:t>
            </a:r>
            <a:r>
              <a:rPr lang="ar-SA" sz="2800" b="1">
                <a:solidFill>
                  <a:srgbClr val="006600"/>
                </a:solidFill>
              </a:rPr>
              <a:t>اع الصور الجوية ل</a:t>
            </a:r>
            <a:r>
              <a:rPr lang="ar-EG" sz="2800" b="1">
                <a:solidFill>
                  <a:srgbClr val="006600"/>
                </a:solidFill>
              </a:rPr>
              <a:t>ـــــ</a:t>
            </a:r>
            <a:r>
              <a:rPr lang="ar-SA" sz="2800" b="1">
                <a:solidFill>
                  <a:srgbClr val="006600"/>
                </a:solidFill>
              </a:rPr>
              <a:t>دى شركات البترول</a:t>
            </a:r>
            <a:r>
              <a:rPr lang="ar-EG" sz="2800" b="1">
                <a:solidFill>
                  <a:srgbClr val="006600"/>
                </a:solidFill>
              </a:rPr>
              <a:t>.</a:t>
            </a:r>
            <a:endParaRPr lang="ar-SA" sz="2800" b="1">
              <a:solidFill>
                <a:srgbClr val="006600"/>
              </a:solidFill>
            </a:endParaRPr>
          </a:p>
        </p:txBody>
      </p:sp>
      <p:sp>
        <p:nvSpPr>
          <p:cNvPr id="4" name="Rectangle 3"/>
          <p:cNvSpPr/>
          <p:nvPr/>
        </p:nvSpPr>
        <p:spPr>
          <a:xfrm>
            <a:off x="2555776" y="332656"/>
            <a:ext cx="4320480"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ar-EG" sz="5400" b="1" kern="10" spc="50" dirty="0">
                <a:ln w="11430"/>
                <a:solidFill>
                  <a:srgbClr val="009900"/>
                </a:solidFill>
                <a:effectLst>
                  <a:outerShdw blurRad="76200" dist="50800" dir="5400000" algn="tl" rotWithShape="0">
                    <a:srgbClr val="000000">
                      <a:alpha val="65000"/>
                    </a:srgbClr>
                  </a:outerShdw>
                </a:effectLst>
                <a:latin typeface="Traditional Arabic"/>
                <a:cs typeface="Traditional Arabic"/>
              </a:rPr>
              <a:t>الصور الجـــــوية</a:t>
            </a:r>
            <a:endParaRPr lang="en-US" sz="5400" b="1" spc="50" dirty="0">
              <a:ln w="11430"/>
              <a:solidFill>
                <a:srgbClr val="009900"/>
              </a:solidFill>
              <a:effectLst>
                <a:outerShdw blurRad="76200" dist="50800" dir="5400000" algn="tl" rotWithShape="0">
                  <a:srgbClr val="000000">
                    <a:alpha val="65000"/>
                  </a:srgbClr>
                </a:outerShdw>
              </a:effectLst>
            </a:endParaRPr>
          </a:p>
        </p:txBody>
      </p:sp>
      <p:sp>
        <p:nvSpPr>
          <p:cNvPr id="2" name="Date Placeholder 1"/>
          <p:cNvSpPr>
            <a:spLocks noGrp="1"/>
          </p:cNvSpPr>
          <p:nvPr>
            <p:ph type="dt" sz="half" idx="10"/>
          </p:nvPr>
        </p:nvSpPr>
        <p:spPr/>
        <p:txBody>
          <a:bodyPr/>
          <a:lstStyle/>
          <a:p>
            <a:pPr>
              <a:defRPr/>
            </a:pPr>
            <a:fld id="{EA541F29-4B38-4291-8939-19FDC55EBFF3}" type="datetime1">
              <a:rPr lang="en-US" smtClean="0"/>
              <a:t>3/27/2020</a:t>
            </a:fld>
            <a:endParaRPr lang="en-US"/>
          </a:p>
        </p:txBody>
      </p:sp>
      <p:sp>
        <p:nvSpPr>
          <p:cNvPr id="3" name="Slide Number Placeholder 2"/>
          <p:cNvSpPr>
            <a:spLocks noGrp="1"/>
          </p:cNvSpPr>
          <p:nvPr>
            <p:ph type="sldNum" sz="quarter" idx="12"/>
          </p:nvPr>
        </p:nvSpPr>
        <p:spPr/>
        <p:txBody>
          <a:bodyPr/>
          <a:lstStyle/>
          <a:p>
            <a:pPr>
              <a:defRPr/>
            </a:pPr>
            <a:fld id="{6249E020-CB33-47C6-8943-4E01F0168A95}" type="slidenum">
              <a:rPr lang="ar-SA" smtClean="0"/>
              <a:pPr>
                <a:defRPr/>
              </a:pPr>
              <a:t>4</a:t>
            </a:fld>
            <a:endParaRPr lang="en-US"/>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68CFAF5-63EF-463F-A0E7-1663D152217E}" type="datetime1">
              <a:rPr lang="en-US" smtClean="0"/>
              <a:t>3/27/2020</a:t>
            </a:fld>
            <a:endParaRPr lang="en-US"/>
          </a:p>
        </p:txBody>
      </p:sp>
      <p:sp>
        <p:nvSpPr>
          <p:cNvPr id="3" name="Slide Number Placeholder 2"/>
          <p:cNvSpPr>
            <a:spLocks noGrp="1"/>
          </p:cNvSpPr>
          <p:nvPr>
            <p:ph type="sldNum" sz="quarter" idx="12"/>
          </p:nvPr>
        </p:nvSpPr>
        <p:spPr/>
        <p:txBody>
          <a:bodyPr/>
          <a:lstStyle/>
          <a:p>
            <a:pPr>
              <a:defRPr/>
            </a:pPr>
            <a:fld id="{6249E020-CB33-47C6-8943-4E01F0168A95}" type="slidenum">
              <a:rPr lang="ar-SA" smtClean="0"/>
              <a:pPr>
                <a:defRPr/>
              </a:pPr>
              <a:t>5</a:t>
            </a:fld>
            <a:endParaRPr lang="en-US"/>
          </a:p>
        </p:txBody>
      </p:sp>
      <p:sp>
        <p:nvSpPr>
          <p:cNvPr id="4" name="Rectangle 3"/>
          <p:cNvSpPr/>
          <p:nvPr/>
        </p:nvSpPr>
        <p:spPr>
          <a:xfrm>
            <a:off x="539552" y="332656"/>
            <a:ext cx="8280920" cy="6278642"/>
          </a:xfrm>
          <a:prstGeom prst="rect">
            <a:avLst/>
          </a:prstGeom>
        </p:spPr>
        <p:txBody>
          <a:bodyPr wrap="square">
            <a:spAutoFit/>
          </a:bodyPr>
          <a:lstStyle/>
          <a:p>
            <a:pPr algn="just">
              <a:lnSpc>
                <a:spcPct val="150000"/>
              </a:lnSpc>
            </a:pPr>
            <a:r>
              <a:rPr lang="ar-SA" sz="2800" b="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أهمية استخدام الصور الجوية فى إدارة الأزمات والكوارث </a:t>
            </a:r>
            <a:r>
              <a:rPr lang="ar-SA" sz="28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a:t>
            </a:r>
            <a:endParaRPr lang="ar-EG" sz="28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endParaRPr>
          </a:p>
          <a:p>
            <a:pPr algn="just">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توضح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الصور الجوية صورة عامة لمنطقة معينة، وبواسطة استخدام الفحص الستريوسكوبى تظهر أشكال سطح الأرض بصورة مجسمة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A three Dimensional View</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 بارزة، وبذلك يصبح من السهل تحديد معالم هذه الأشكال وتحديد المناطق المعرضة للأخطار، مناطق الانهيارات الأرضية، الهبوط الأرضى، زحف كثبان رملية ... الخ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endParaRPr>
          </a:p>
          <a:p>
            <a:pPr algn="just">
              <a:lnSpc>
                <a:spcPct val="150000"/>
              </a:lnSpc>
            </a:pP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من فحص وتحليل الصور الجوية يمكن وضع برنامج عام لخطط المواجهة، أو أعداد سيناريو، أو تحديد أفضل الإجراءات الوقائية للحد من خسائر الكوارث.</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endParaRPr>
          </a:p>
          <a:p>
            <a:pPr algn="just">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يوفر الإطلاع على الصور الجوية مشقة الانتقال إلى مناطق قد يصعب الوصول إليها، مثل مناطق جبلية وعرة، كما توفر وقت وجهد يستنفذ للوصول إلى هذه المناطق لمعرفة خصائص الطبيعية.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endParaRPr>
          </a:p>
        </p:txBody>
      </p:sp>
    </p:spTree>
    <p:extLst>
      <p:ext uri="{BB962C8B-B14F-4D97-AF65-F5344CB8AC3E}">
        <p14:creationId xmlns:p14="http://schemas.microsoft.com/office/powerpoint/2010/main" val="2397804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1043608" y="4077072"/>
            <a:ext cx="7129463"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sz="2800" b="1" dirty="0"/>
              <a:t>* </a:t>
            </a:r>
            <a:r>
              <a:rPr lang="ar-SA" sz="2800" b="1" dirty="0"/>
              <a:t>إمكانية تحليل شبكات الطرق و البنية الأساسية لتحديد أفضل مسار</a:t>
            </a:r>
            <a:r>
              <a:rPr lang="ar-EG" sz="2800" b="1" dirty="0"/>
              <a:t>.</a:t>
            </a:r>
            <a:r>
              <a:rPr lang="ar-SA" sz="2800" b="1" dirty="0"/>
              <a:t> </a:t>
            </a:r>
          </a:p>
          <a:p>
            <a:r>
              <a:rPr lang="ar-EG" sz="2800" b="1" dirty="0"/>
              <a:t>* </a:t>
            </a:r>
            <a:r>
              <a:rPr lang="ar-SA" sz="2800" b="1" dirty="0"/>
              <a:t>سرعة الاستجابة و إمكانية رسم الخرائط و تحديد الأولويات .</a:t>
            </a:r>
          </a:p>
          <a:p>
            <a:r>
              <a:rPr lang="ar-EG" sz="2800" b="1" dirty="0"/>
              <a:t>* </a:t>
            </a:r>
            <a:r>
              <a:rPr lang="ar-SA" sz="2800" b="1" dirty="0"/>
              <a:t>سرعة العمل مع تطوير أو ت</a:t>
            </a:r>
            <a:r>
              <a:rPr lang="ar-EG" sz="2800" b="1" dirty="0"/>
              <a:t>عديل</a:t>
            </a:r>
            <a:r>
              <a:rPr lang="ar-SA" sz="2800" b="1" dirty="0"/>
              <a:t> </a:t>
            </a:r>
            <a:r>
              <a:rPr lang="ar-EG" sz="2800" b="1" dirty="0"/>
              <a:t>ال</a:t>
            </a:r>
            <a:r>
              <a:rPr lang="ar-SA" sz="2800" b="1" dirty="0"/>
              <a:t>خطط </a:t>
            </a:r>
            <a:r>
              <a:rPr lang="ar-EG" sz="2800" b="1" dirty="0"/>
              <a:t>وفقاً ل</a:t>
            </a:r>
            <a:r>
              <a:rPr lang="ar-SA" sz="2800" b="1" dirty="0"/>
              <a:t>تغير الأحداث .</a:t>
            </a:r>
          </a:p>
          <a:p>
            <a:r>
              <a:rPr lang="ar-EG" sz="2800" b="1" dirty="0"/>
              <a:t>* </a:t>
            </a:r>
            <a:r>
              <a:rPr lang="ar-SA" sz="2800" b="1" dirty="0"/>
              <a:t>إمكانية الحد من خسائر الكوارث الطبيعية .</a:t>
            </a:r>
            <a:endParaRPr lang="en-US" sz="2800" b="1" dirty="0"/>
          </a:p>
        </p:txBody>
      </p:sp>
      <p:sp>
        <p:nvSpPr>
          <p:cNvPr id="2" name="Rectangle 1"/>
          <p:cNvSpPr/>
          <p:nvPr/>
        </p:nvSpPr>
        <p:spPr>
          <a:xfrm>
            <a:off x="2190850" y="3284984"/>
            <a:ext cx="4834978"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القيمه العمليه لنظم المعلومات الجغرافيه</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pPr>
              <a:defRPr/>
            </a:pPr>
            <a:fld id="{A52E10E7-1C32-4ED1-A023-4BC6F99D7EBB}" type="datetime1">
              <a:rPr lang="en-US" smtClean="0"/>
              <a:t>3/27/2020</a:t>
            </a:fld>
            <a:endParaRPr lang="en-US"/>
          </a:p>
        </p:txBody>
      </p:sp>
      <p:sp>
        <p:nvSpPr>
          <p:cNvPr id="4" name="Slide Number Placeholder 3"/>
          <p:cNvSpPr>
            <a:spLocks noGrp="1"/>
          </p:cNvSpPr>
          <p:nvPr>
            <p:ph type="sldNum" sz="quarter" idx="12"/>
          </p:nvPr>
        </p:nvSpPr>
        <p:spPr/>
        <p:txBody>
          <a:bodyPr/>
          <a:lstStyle/>
          <a:p>
            <a:pPr>
              <a:defRPr/>
            </a:pPr>
            <a:fld id="{6249E020-CB33-47C6-8943-4E01F0168A95}" type="slidenum">
              <a:rPr lang="ar-SA" smtClean="0"/>
              <a:pPr>
                <a:defRPr/>
              </a:pPr>
              <a:t>6</a:t>
            </a:fld>
            <a:endParaRPr lang="en-US"/>
          </a:p>
        </p:txBody>
      </p:sp>
      <p:sp>
        <p:nvSpPr>
          <p:cNvPr id="5" name="Rectangle 4"/>
          <p:cNvSpPr/>
          <p:nvPr/>
        </p:nvSpPr>
        <p:spPr>
          <a:xfrm>
            <a:off x="395536" y="548680"/>
            <a:ext cx="8280919" cy="2800767"/>
          </a:xfrm>
          <a:prstGeom prst="rect">
            <a:avLst/>
          </a:prstGeom>
        </p:spPr>
        <p:txBody>
          <a:bodyPr wrap="square">
            <a:spAutoFit/>
          </a:bodyPr>
          <a:lstStyle/>
          <a:p>
            <a:pPr algn="ctr"/>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نظم المعلومات الجغرافية </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Geographical Information System</a:t>
            </a:r>
          </a:p>
          <a:p>
            <a:pPr algn="just"/>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تعد نظم المعلومات الجغرافية أحد التقنيات </a:t>
            </a:r>
            <a:r>
              <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الهامه</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فى مجال دراسة الأزمات والكوارث، حيث يتيح استخدام هذه التقنية سهولة الحصول على البيانات وتحديثها وتحليلها، وإتاحة الفرصة لتصميم النماذج </a:t>
            </a:r>
            <a:r>
              <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Models</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rPr>
              <a:t> واقتراح البدائل، كما أنها تقنية تمثل أداة تحليل جيدة، وهى ذات فاعلية عالية يحتاج إليها الكثير من المخططين وصانعى ومتخذى القرار.</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cs typeface="+mj-cs"/>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500063" y="1643063"/>
            <a:ext cx="80645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 typeface="Arial" charset="0"/>
              <a:buChar char="•"/>
              <a:tabLst>
                <a:tab pos="1576388" algn="r"/>
              </a:tabLst>
            </a:pPr>
            <a:r>
              <a:rPr lang="ar-SA" sz="2800" b="1" dirty="0">
                <a:solidFill>
                  <a:srgbClr val="0000CC"/>
                </a:solidFill>
              </a:rPr>
              <a:t>القدرة الفائقة فى عملية البحث فى ق</a:t>
            </a:r>
            <a:r>
              <a:rPr lang="ar-EG" sz="2800" b="1" dirty="0">
                <a:solidFill>
                  <a:srgbClr val="0000CC"/>
                </a:solidFill>
              </a:rPr>
              <a:t>ـ</a:t>
            </a:r>
            <a:r>
              <a:rPr lang="ar-SA" sz="2800" b="1" dirty="0">
                <a:solidFill>
                  <a:srgbClr val="0000CC"/>
                </a:solidFill>
              </a:rPr>
              <a:t>واعد البيانات فى وقت ضئيل.</a:t>
            </a:r>
          </a:p>
          <a:p>
            <a:pPr>
              <a:buFont typeface="Arial" charset="0"/>
              <a:buChar char="•"/>
              <a:tabLst>
                <a:tab pos="1576388" algn="r"/>
              </a:tabLst>
            </a:pPr>
            <a:r>
              <a:rPr lang="ar-SA" sz="2800" b="1" dirty="0">
                <a:solidFill>
                  <a:srgbClr val="0000CC"/>
                </a:solidFill>
              </a:rPr>
              <a:t> سرعة إجراء الإستفسارات عن البدائل المتاحة وســرعة الحصول على النتائج فى تحديد أفضل الطرق لمعالجة الأزمات والكوارث.</a:t>
            </a:r>
            <a:endParaRPr lang="en-US" sz="2800" b="1" dirty="0">
              <a:solidFill>
                <a:srgbClr val="0000CC"/>
              </a:solidFill>
            </a:endParaRPr>
          </a:p>
          <a:p>
            <a:pPr>
              <a:buFont typeface="Arial" charset="0"/>
              <a:buChar char="•"/>
              <a:tabLst>
                <a:tab pos="1576388" algn="r"/>
              </a:tabLst>
            </a:pPr>
            <a:r>
              <a:rPr lang="ar-SA" sz="2800" b="1" dirty="0">
                <a:solidFill>
                  <a:srgbClr val="0000CC"/>
                </a:solidFill>
              </a:rPr>
              <a:t>توافر إمك</a:t>
            </a:r>
            <a:r>
              <a:rPr lang="ar-EG" sz="2800" b="1" dirty="0">
                <a:solidFill>
                  <a:srgbClr val="0000CC"/>
                </a:solidFill>
              </a:rPr>
              <a:t>ــ</a:t>
            </a:r>
            <a:r>
              <a:rPr lang="ar-SA" sz="2800" b="1" dirty="0">
                <a:solidFill>
                  <a:srgbClr val="0000CC"/>
                </a:solidFill>
              </a:rPr>
              <a:t>انية تحلي</a:t>
            </a:r>
            <a:r>
              <a:rPr lang="ar-EG" sz="2800" b="1" dirty="0">
                <a:solidFill>
                  <a:srgbClr val="0000CC"/>
                </a:solidFill>
              </a:rPr>
              <a:t>ـ</a:t>
            </a:r>
            <a:r>
              <a:rPr lang="ar-SA" sz="2800" b="1" dirty="0">
                <a:solidFill>
                  <a:srgbClr val="0000CC"/>
                </a:solidFill>
              </a:rPr>
              <a:t>ل شبكات الطرق و البنيـة الأس</a:t>
            </a:r>
            <a:r>
              <a:rPr lang="ar-EG" sz="2800" b="1" dirty="0">
                <a:solidFill>
                  <a:srgbClr val="0000CC"/>
                </a:solidFill>
              </a:rPr>
              <a:t>ـ</a:t>
            </a:r>
            <a:r>
              <a:rPr lang="ar-SA" sz="2800" b="1" dirty="0">
                <a:solidFill>
                  <a:srgbClr val="0000CC"/>
                </a:solidFill>
              </a:rPr>
              <a:t>اسـية لتحديد أقصر المسارات بين نقطتين.</a:t>
            </a:r>
          </a:p>
          <a:p>
            <a:pPr>
              <a:buFont typeface="Arial" charset="0"/>
              <a:buChar char="•"/>
              <a:tabLst>
                <a:tab pos="1576388" algn="r"/>
              </a:tabLst>
            </a:pPr>
            <a:r>
              <a:rPr lang="ar-SA" sz="2800" b="1" dirty="0">
                <a:solidFill>
                  <a:srgbClr val="0000CC"/>
                </a:solidFill>
              </a:rPr>
              <a:t>تحديد أنس</a:t>
            </a:r>
            <a:r>
              <a:rPr lang="ar-EG" sz="2800" b="1" dirty="0">
                <a:solidFill>
                  <a:srgbClr val="0000CC"/>
                </a:solidFill>
              </a:rPr>
              <a:t>ـ</a:t>
            </a:r>
            <a:r>
              <a:rPr lang="ar-SA" sz="2800" b="1" dirty="0">
                <a:solidFill>
                  <a:srgbClr val="0000CC"/>
                </a:solidFill>
              </a:rPr>
              <a:t>ب المس</a:t>
            </a:r>
            <a:r>
              <a:rPr lang="ar-EG" sz="2800" b="1" dirty="0">
                <a:solidFill>
                  <a:srgbClr val="0000CC"/>
                </a:solidFill>
              </a:rPr>
              <a:t>ـ</a:t>
            </a:r>
            <a:r>
              <a:rPr lang="ar-SA" sz="2800" b="1" dirty="0">
                <a:solidFill>
                  <a:srgbClr val="0000CC"/>
                </a:solidFill>
              </a:rPr>
              <a:t>ارات بين مجم</a:t>
            </a:r>
            <a:r>
              <a:rPr lang="ar-EG" sz="2800" b="1" dirty="0">
                <a:solidFill>
                  <a:srgbClr val="0000CC"/>
                </a:solidFill>
              </a:rPr>
              <a:t>ـ</a:t>
            </a:r>
            <a:r>
              <a:rPr lang="ar-SA" sz="2800" b="1" dirty="0">
                <a:solidFill>
                  <a:srgbClr val="0000CC"/>
                </a:solidFill>
              </a:rPr>
              <a:t>وعة من النقـط ، و بذلك يمكن تحديد أفضل مسار للوصول الى موقع الكارثة فى فترة وجيزة . </a:t>
            </a:r>
            <a:endParaRPr lang="en-US" sz="2800" b="1" dirty="0">
              <a:solidFill>
                <a:srgbClr val="0000CC"/>
              </a:solidFill>
            </a:endParaRPr>
          </a:p>
          <a:p>
            <a:pPr>
              <a:tabLst>
                <a:tab pos="1576388" algn="r"/>
              </a:tabLst>
            </a:pPr>
            <a:r>
              <a:rPr lang="ar-EG" sz="2800" b="1" dirty="0">
                <a:solidFill>
                  <a:srgbClr val="0000CC"/>
                </a:solidFill>
              </a:rPr>
              <a:t>* </a:t>
            </a:r>
            <a:r>
              <a:rPr lang="ar-SA" sz="2800" b="1" dirty="0">
                <a:solidFill>
                  <a:srgbClr val="0000CC"/>
                </a:solidFill>
              </a:rPr>
              <a:t>يمثل وجود كم كبير من الخ</a:t>
            </a:r>
            <a:r>
              <a:rPr lang="ar-EG" sz="2800" b="1" dirty="0">
                <a:solidFill>
                  <a:srgbClr val="0000CC"/>
                </a:solidFill>
              </a:rPr>
              <a:t>ـ</a:t>
            </a:r>
            <a:r>
              <a:rPr lang="ar-SA" sz="2800" b="1" dirty="0">
                <a:solidFill>
                  <a:srgbClr val="0000CC"/>
                </a:solidFill>
              </a:rPr>
              <a:t>رائط و المع</a:t>
            </a:r>
            <a:r>
              <a:rPr lang="ar-EG" sz="2800" b="1" dirty="0">
                <a:solidFill>
                  <a:srgbClr val="0000CC"/>
                </a:solidFill>
              </a:rPr>
              <a:t>ـ</a:t>
            </a:r>
            <a:r>
              <a:rPr lang="ar-SA" sz="2800" b="1" dirty="0">
                <a:solidFill>
                  <a:srgbClr val="0000CC"/>
                </a:solidFill>
              </a:rPr>
              <a:t>لومات أفضل وسيلة لإدارة الك</a:t>
            </a:r>
            <a:r>
              <a:rPr lang="ar-EG" sz="2800" b="1" dirty="0">
                <a:solidFill>
                  <a:srgbClr val="0000CC"/>
                </a:solidFill>
              </a:rPr>
              <a:t>ـ</a:t>
            </a:r>
            <a:r>
              <a:rPr lang="ar-SA" sz="2800" b="1" dirty="0">
                <a:solidFill>
                  <a:srgbClr val="0000CC"/>
                </a:solidFill>
              </a:rPr>
              <a:t>ارثة أو الأزمة.</a:t>
            </a:r>
            <a:endParaRPr lang="en-US" sz="2800" b="1" dirty="0">
              <a:solidFill>
                <a:srgbClr val="0000CC"/>
              </a:solidFill>
            </a:endParaRPr>
          </a:p>
        </p:txBody>
      </p:sp>
      <p:sp>
        <p:nvSpPr>
          <p:cNvPr id="4" name="Rectangle 3"/>
          <p:cNvSpPr/>
          <p:nvPr/>
        </p:nvSpPr>
        <p:spPr>
          <a:xfrm>
            <a:off x="1916051" y="553035"/>
            <a:ext cx="5232523"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قيمة إستخدام نظم المعلومات الجغرافيه</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endParaRPr>
          </a:p>
        </p:txBody>
      </p:sp>
      <p:sp>
        <p:nvSpPr>
          <p:cNvPr id="2" name="Date Placeholder 1"/>
          <p:cNvSpPr>
            <a:spLocks noGrp="1"/>
          </p:cNvSpPr>
          <p:nvPr>
            <p:ph type="dt" sz="half" idx="10"/>
          </p:nvPr>
        </p:nvSpPr>
        <p:spPr/>
        <p:txBody>
          <a:bodyPr/>
          <a:lstStyle/>
          <a:p>
            <a:pPr>
              <a:defRPr/>
            </a:pPr>
            <a:fld id="{F4B84143-C5C9-492F-B6B0-4C31B40888BF}" type="datetime1">
              <a:rPr lang="en-US" smtClean="0"/>
              <a:t>3/27/2020</a:t>
            </a:fld>
            <a:endParaRPr lang="en-US"/>
          </a:p>
        </p:txBody>
      </p:sp>
      <p:sp>
        <p:nvSpPr>
          <p:cNvPr id="3" name="Slide Number Placeholder 2"/>
          <p:cNvSpPr>
            <a:spLocks noGrp="1"/>
          </p:cNvSpPr>
          <p:nvPr>
            <p:ph type="sldNum" sz="quarter" idx="12"/>
          </p:nvPr>
        </p:nvSpPr>
        <p:spPr/>
        <p:txBody>
          <a:bodyPr/>
          <a:lstStyle/>
          <a:p>
            <a:pPr>
              <a:defRPr/>
            </a:pPr>
            <a:fld id="{6249E020-CB33-47C6-8943-4E01F0168A95}" type="slidenum">
              <a:rPr lang="ar-SA" smtClean="0"/>
              <a:pPr>
                <a:defRPr/>
              </a:pPr>
              <a:t>7</a:t>
            </a:fld>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323850" y="1557338"/>
            <a:ext cx="84963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b="1"/>
              <a:t>* </a:t>
            </a:r>
            <a:r>
              <a:rPr lang="ar-SA" sz="2400" b="1">
                <a:solidFill>
                  <a:srgbClr val="0000CC"/>
                </a:solidFill>
              </a:rPr>
              <a:t>يمتلك نظ</a:t>
            </a:r>
            <a:r>
              <a:rPr lang="ar-EG" sz="2400" b="1">
                <a:solidFill>
                  <a:srgbClr val="0000CC"/>
                </a:solidFill>
              </a:rPr>
              <a:t>ـــــ</a:t>
            </a:r>
            <a:r>
              <a:rPr lang="ar-SA" sz="2400" b="1">
                <a:solidFill>
                  <a:srgbClr val="0000CC"/>
                </a:solidFill>
              </a:rPr>
              <a:t>ام المعلومات الجغ</a:t>
            </a:r>
            <a:r>
              <a:rPr lang="ar-EG" sz="2400" b="1">
                <a:solidFill>
                  <a:srgbClr val="0000CC"/>
                </a:solidFill>
              </a:rPr>
              <a:t>ـــــ</a:t>
            </a:r>
            <a:r>
              <a:rPr lang="ar-SA" sz="2400" b="1">
                <a:solidFill>
                  <a:srgbClr val="0000CC"/>
                </a:solidFill>
              </a:rPr>
              <a:t>رافية أدوات تخطيط الكوارث و رد الفع</a:t>
            </a:r>
            <a:r>
              <a:rPr lang="ar-EG" sz="2400" b="1">
                <a:solidFill>
                  <a:srgbClr val="0000CC"/>
                </a:solidFill>
              </a:rPr>
              <a:t>ـــ</a:t>
            </a:r>
            <a:r>
              <a:rPr lang="ar-SA" sz="2400" b="1">
                <a:solidFill>
                  <a:srgbClr val="0000CC"/>
                </a:solidFill>
              </a:rPr>
              <a:t>ل اللازم للخ</a:t>
            </a:r>
            <a:r>
              <a:rPr lang="ar-EG" sz="2400" b="1">
                <a:solidFill>
                  <a:srgbClr val="0000CC"/>
                </a:solidFill>
              </a:rPr>
              <a:t>ــــــ</a:t>
            </a:r>
            <a:r>
              <a:rPr lang="ar-SA" sz="2400" b="1">
                <a:solidFill>
                  <a:srgbClr val="0000CC"/>
                </a:solidFill>
              </a:rPr>
              <a:t>روج من الأزمات وتحجيم أثارها .</a:t>
            </a:r>
            <a:endParaRPr lang="en-US" sz="2400" b="1">
              <a:solidFill>
                <a:srgbClr val="0000CC"/>
              </a:solidFill>
            </a:endParaRPr>
          </a:p>
          <a:p>
            <a:r>
              <a:rPr lang="ar-EG" sz="2400" b="1">
                <a:solidFill>
                  <a:srgbClr val="0000CC"/>
                </a:solidFill>
              </a:rPr>
              <a:t>*</a:t>
            </a:r>
            <a:r>
              <a:rPr lang="ar-SA" sz="2400" b="1">
                <a:solidFill>
                  <a:srgbClr val="0000CC"/>
                </a:solidFill>
              </a:rPr>
              <a:t>تتطلب إدارة الكوارث و الأزمات الط</a:t>
            </a:r>
            <a:r>
              <a:rPr lang="ar-EG" sz="2400" b="1">
                <a:solidFill>
                  <a:srgbClr val="0000CC"/>
                </a:solidFill>
              </a:rPr>
              <a:t>ـــــ</a:t>
            </a:r>
            <a:r>
              <a:rPr lang="ar-SA" sz="2400" b="1">
                <a:solidFill>
                  <a:srgbClr val="0000CC"/>
                </a:solidFill>
              </a:rPr>
              <a:t>ارئة سرعة الإستجابة و رس</a:t>
            </a:r>
            <a:r>
              <a:rPr lang="ar-EG" sz="2400" b="1">
                <a:solidFill>
                  <a:srgbClr val="0000CC"/>
                </a:solidFill>
              </a:rPr>
              <a:t>ـ</a:t>
            </a:r>
            <a:r>
              <a:rPr lang="ar-SA" sz="2400" b="1">
                <a:solidFill>
                  <a:srgbClr val="0000CC"/>
                </a:solidFill>
              </a:rPr>
              <a:t>م الخرائ</a:t>
            </a:r>
            <a:r>
              <a:rPr lang="ar-EG" sz="2400" b="1">
                <a:solidFill>
                  <a:srgbClr val="0000CC"/>
                </a:solidFill>
              </a:rPr>
              <a:t>ــ</a:t>
            </a:r>
            <a:r>
              <a:rPr lang="ar-SA" sz="2400" b="1">
                <a:solidFill>
                  <a:srgbClr val="0000CC"/>
                </a:solidFill>
              </a:rPr>
              <a:t>ط لم</a:t>
            </a:r>
            <a:r>
              <a:rPr lang="ar-EG" sz="2400" b="1">
                <a:solidFill>
                  <a:srgbClr val="0000CC"/>
                </a:solidFill>
              </a:rPr>
              <a:t>ــــ</a:t>
            </a:r>
            <a:r>
              <a:rPr lang="ar-SA" sz="2400" b="1">
                <a:solidFill>
                  <a:srgbClr val="0000CC"/>
                </a:solidFill>
              </a:rPr>
              <a:t>وقع الح</a:t>
            </a:r>
            <a:r>
              <a:rPr lang="ar-EG" sz="2400" b="1">
                <a:solidFill>
                  <a:srgbClr val="0000CC"/>
                </a:solidFill>
              </a:rPr>
              <a:t>ــــ</a:t>
            </a:r>
            <a:r>
              <a:rPr lang="ar-SA" sz="2400" b="1">
                <a:solidFill>
                  <a:srgbClr val="0000CC"/>
                </a:solidFill>
              </a:rPr>
              <a:t>ادث وتح</a:t>
            </a:r>
            <a:r>
              <a:rPr lang="ar-EG" sz="2400" b="1">
                <a:solidFill>
                  <a:srgbClr val="0000CC"/>
                </a:solidFill>
              </a:rPr>
              <a:t>ــــ</a:t>
            </a:r>
            <a:r>
              <a:rPr lang="ar-SA" sz="2400" b="1">
                <a:solidFill>
                  <a:srgbClr val="0000CC"/>
                </a:solidFill>
              </a:rPr>
              <a:t>ديد الأولويات و تط</a:t>
            </a:r>
            <a:r>
              <a:rPr lang="ar-EG" sz="2400" b="1">
                <a:solidFill>
                  <a:srgbClr val="0000CC"/>
                </a:solidFill>
              </a:rPr>
              <a:t>ـــــــ</a:t>
            </a:r>
            <a:r>
              <a:rPr lang="ar-SA" sz="2400" b="1">
                <a:solidFill>
                  <a:srgbClr val="0000CC"/>
                </a:solidFill>
              </a:rPr>
              <a:t>وير خطط العمل و تطبيق هذه الخطط لحم</a:t>
            </a:r>
            <a:r>
              <a:rPr lang="ar-EG" sz="2400" b="1">
                <a:solidFill>
                  <a:srgbClr val="0000CC"/>
                </a:solidFill>
              </a:rPr>
              <a:t>ـــــــ</a:t>
            </a:r>
            <a:r>
              <a:rPr lang="ar-SA" sz="2400" b="1">
                <a:solidFill>
                  <a:srgbClr val="0000CC"/>
                </a:solidFill>
              </a:rPr>
              <a:t>اية الأرواح والمم</a:t>
            </a:r>
            <a:r>
              <a:rPr lang="ar-EG" sz="2400" b="1">
                <a:solidFill>
                  <a:srgbClr val="0000CC"/>
                </a:solidFill>
              </a:rPr>
              <a:t>ــــ</a:t>
            </a:r>
            <a:r>
              <a:rPr lang="ar-SA" sz="2400" b="1">
                <a:solidFill>
                  <a:srgbClr val="0000CC"/>
                </a:solidFill>
              </a:rPr>
              <a:t>تلكات والبيئة .</a:t>
            </a:r>
            <a:endParaRPr lang="en-US" sz="2400" b="1">
              <a:solidFill>
                <a:srgbClr val="0000CC"/>
              </a:solidFill>
            </a:endParaRPr>
          </a:p>
          <a:p>
            <a:r>
              <a:rPr lang="ar-EG" sz="2400" b="1">
                <a:solidFill>
                  <a:srgbClr val="0000CC"/>
                </a:solidFill>
              </a:rPr>
              <a:t>* </a:t>
            </a:r>
            <a:r>
              <a:rPr lang="ar-SA" sz="2400" b="1">
                <a:solidFill>
                  <a:srgbClr val="0000CC"/>
                </a:solidFill>
              </a:rPr>
              <a:t>يفيد إستخدام نظم المعلومات الجغرافية فى الح</a:t>
            </a:r>
            <a:r>
              <a:rPr lang="ar-EG" sz="2400" b="1">
                <a:solidFill>
                  <a:srgbClr val="0000CC"/>
                </a:solidFill>
              </a:rPr>
              <a:t>ـ</a:t>
            </a:r>
            <a:r>
              <a:rPr lang="ar-SA" sz="2400" b="1">
                <a:solidFill>
                  <a:srgbClr val="0000CC"/>
                </a:solidFill>
              </a:rPr>
              <a:t>د من الأخطار و الك</a:t>
            </a:r>
            <a:r>
              <a:rPr lang="ar-EG" sz="2400" b="1">
                <a:solidFill>
                  <a:srgbClr val="0000CC"/>
                </a:solidFill>
              </a:rPr>
              <a:t>ـ</a:t>
            </a:r>
            <a:r>
              <a:rPr lang="ar-SA" sz="2400" b="1">
                <a:solidFill>
                  <a:srgbClr val="0000CC"/>
                </a:solidFill>
              </a:rPr>
              <a:t>وارث و تقل</a:t>
            </a:r>
            <a:r>
              <a:rPr lang="ar-EG" sz="2400" b="1">
                <a:solidFill>
                  <a:srgbClr val="0000CC"/>
                </a:solidFill>
              </a:rPr>
              <a:t>ــــ</a:t>
            </a:r>
            <a:r>
              <a:rPr lang="ar-SA" sz="2400" b="1">
                <a:solidFill>
                  <a:srgbClr val="0000CC"/>
                </a:solidFill>
              </a:rPr>
              <a:t>يل الخس</a:t>
            </a:r>
            <a:r>
              <a:rPr lang="ar-EG" sz="2400" b="1">
                <a:solidFill>
                  <a:srgbClr val="0000CC"/>
                </a:solidFill>
              </a:rPr>
              <a:t>ــــ</a:t>
            </a:r>
            <a:r>
              <a:rPr lang="ar-SA" sz="2400" b="1">
                <a:solidFill>
                  <a:srgbClr val="0000CC"/>
                </a:solidFill>
              </a:rPr>
              <a:t>ائر الناجمة عنها ، فعلى سبيل المثال عند دراسة أو تحليل شبكة من شبكات المرافق يمكن معرفة أجزاء الشبكة المتصلة ببعضها عند نقطة محددة ، و يمكن تحديد المناطق التى ستت</a:t>
            </a:r>
            <a:r>
              <a:rPr lang="ar-EG" sz="2400" b="1">
                <a:solidFill>
                  <a:srgbClr val="0000CC"/>
                </a:solidFill>
              </a:rPr>
              <a:t>ــــ</a:t>
            </a:r>
            <a:r>
              <a:rPr lang="ar-SA" sz="2400" b="1">
                <a:solidFill>
                  <a:srgbClr val="0000CC"/>
                </a:solidFill>
              </a:rPr>
              <a:t>أثر عند حدوث كسر فى احدى مواسير المياه عند نقطة معينة أو عند حدوث عطل فى أح</a:t>
            </a:r>
            <a:r>
              <a:rPr lang="ar-EG" sz="2400" b="1">
                <a:solidFill>
                  <a:srgbClr val="0000CC"/>
                </a:solidFill>
              </a:rPr>
              <a:t>ــــ</a:t>
            </a:r>
            <a:r>
              <a:rPr lang="ar-SA" sz="2400" b="1">
                <a:solidFill>
                  <a:srgbClr val="0000CC"/>
                </a:solidFill>
              </a:rPr>
              <a:t>د محولات الكهرباء ، أو تحديد مس</a:t>
            </a:r>
            <a:r>
              <a:rPr lang="ar-EG" sz="2400" b="1">
                <a:solidFill>
                  <a:srgbClr val="0000CC"/>
                </a:solidFill>
              </a:rPr>
              <a:t>ـــــــ</a:t>
            </a:r>
            <a:r>
              <a:rPr lang="ar-SA" sz="2400" b="1">
                <a:solidFill>
                  <a:srgbClr val="0000CC"/>
                </a:solidFill>
              </a:rPr>
              <a:t>ار مياه السيول و تجمع</a:t>
            </a:r>
            <a:r>
              <a:rPr lang="ar-EG" sz="2400" b="1">
                <a:solidFill>
                  <a:srgbClr val="0000CC"/>
                </a:solidFill>
              </a:rPr>
              <a:t>ـــــ</a:t>
            </a:r>
            <a:r>
              <a:rPr lang="ar-SA" sz="2400" b="1">
                <a:solidFill>
                  <a:srgbClr val="0000CC"/>
                </a:solidFill>
              </a:rPr>
              <a:t>ها عند نقطة معينة . و بذلك يمكن إتخ</a:t>
            </a:r>
            <a:r>
              <a:rPr lang="ar-EG" sz="2400" b="1">
                <a:solidFill>
                  <a:srgbClr val="0000CC"/>
                </a:solidFill>
              </a:rPr>
              <a:t>ــــ</a:t>
            </a:r>
            <a:r>
              <a:rPr lang="ar-SA" sz="2400" b="1">
                <a:solidFill>
                  <a:srgbClr val="0000CC"/>
                </a:solidFill>
              </a:rPr>
              <a:t>اذ الإجراءات المس</a:t>
            </a:r>
            <a:r>
              <a:rPr lang="ar-EG" sz="2400" b="1">
                <a:solidFill>
                  <a:srgbClr val="0000CC"/>
                </a:solidFill>
              </a:rPr>
              <a:t>ب</a:t>
            </a:r>
            <a:r>
              <a:rPr lang="ar-SA" sz="2400" b="1">
                <a:solidFill>
                  <a:srgbClr val="0000CC"/>
                </a:solidFill>
              </a:rPr>
              <a:t>قة لمنع ح</a:t>
            </a:r>
            <a:r>
              <a:rPr lang="ar-EG" sz="2400" b="1">
                <a:solidFill>
                  <a:srgbClr val="0000CC"/>
                </a:solidFill>
              </a:rPr>
              <a:t>ــ</a:t>
            </a:r>
            <a:r>
              <a:rPr lang="ar-SA" sz="2400" b="1">
                <a:solidFill>
                  <a:srgbClr val="0000CC"/>
                </a:solidFill>
              </a:rPr>
              <a:t>دوث الكارثة أو الأزمة أو إتخ</a:t>
            </a:r>
            <a:r>
              <a:rPr lang="ar-EG" sz="2400" b="1">
                <a:solidFill>
                  <a:srgbClr val="0000CC"/>
                </a:solidFill>
              </a:rPr>
              <a:t>ــ</a:t>
            </a:r>
            <a:r>
              <a:rPr lang="ar-SA" sz="2400" b="1">
                <a:solidFill>
                  <a:srgbClr val="0000CC"/>
                </a:solidFill>
              </a:rPr>
              <a:t>اذ الاحتياطات اللازمة لتق</a:t>
            </a:r>
            <a:r>
              <a:rPr lang="ar-EG" sz="2400" b="1">
                <a:solidFill>
                  <a:srgbClr val="0000CC"/>
                </a:solidFill>
              </a:rPr>
              <a:t>ــــــ</a:t>
            </a:r>
            <a:r>
              <a:rPr lang="ar-SA" sz="2400" b="1">
                <a:solidFill>
                  <a:srgbClr val="0000CC"/>
                </a:solidFill>
              </a:rPr>
              <a:t>ليل الخسائر الناجمة عن حدوثها .</a:t>
            </a:r>
          </a:p>
        </p:txBody>
      </p:sp>
      <p:sp>
        <p:nvSpPr>
          <p:cNvPr id="2" name="Rectangle 1"/>
          <p:cNvSpPr/>
          <p:nvPr/>
        </p:nvSpPr>
        <p:spPr>
          <a:xfrm>
            <a:off x="1955745" y="260648"/>
            <a:ext cx="5232523"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rPr>
              <a:t>قيمة إستخدام نظم المعلومات الجغرافيه</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mj-cs"/>
            </a:endParaRPr>
          </a:p>
        </p:txBody>
      </p:sp>
      <p:sp>
        <p:nvSpPr>
          <p:cNvPr id="3" name="Date Placeholder 2"/>
          <p:cNvSpPr>
            <a:spLocks noGrp="1"/>
          </p:cNvSpPr>
          <p:nvPr>
            <p:ph type="dt" sz="half" idx="10"/>
          </p:nvPr>
        </p:nvSpPr>
        <p:spPr/>
        <p:txBody>
          <a:bodyPr/>
          <a:lstStyle/>
          <a:p>
            <a:pPr>
              <a:defRPr/>
            </a:pPr>
            <a:fld id="{FA03411A-2917-4312-BEAA-59E88BF00508}" type="datetime1">
              <a:rPr lang="en-US" smtClean="0"/>
              <a:t>3/27/2020</a:t>
            </a:fld>
            <a:endParaRPr lang="en-US"/>
          </a:p>
        </p:txBody>
      </p:sp>
      <p:sp>
        <p:nvSpPr>
          <p:cNvPr id="4" name="Slide Number Placeholder 3"/>
          <p:cNvSpPr>
            <a:spLocks noGrp="1"/>
          </p:cNvSpPr>
          <p:nvPr>
            <p:ph type="sldNum" sz="quarter" idx="12"/>
          </p:nvPr>
        </p:nvSpPr>
        <p:spPr/>
        <p:txBody>
          <a:bodyPr/>
          <a:lstStyle/>
          <a:p>
            <a:pPr>
              <a:defRPr/>
            </a:pPr>
            <a:fld id="{6249E020-CB33-47C6-8943-4E01F0168A95}" type="slidenum">
              <a:rPr lang="ar-SA" smtClean="0"/>
              <a:pPr>
                <a:defRPr/>
              </a:pPr>
              <a:t>8</a:t>
            </a:fld>
            <a:endParaRPr lang="en-US"/>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421" y="404664"/>
            <a:ext cx="6837128" cy="52322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نظام تجهيز ومعالجة </a:t>
            </a:r>
            <a:r>
              <a:rPr lang="ar-EG"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البيانات فى نظم المعلومات الجغرافيه</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3" name="Diagram 2"/>
          <p:cNvGraphicFramePr/>
          <p:nvPr/>
        </p:nvGraphicFramePr>
        <p:xfrm>
          <a:off x="971600" y="1397000"/>
          <a:ext cx="6696744"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ate Placeholder 6"/>
          <p:cNvSpPr>
            <a:spLocks noGrp="1"/>
          </p:cNvSpPr>
          <p:nvPr>
            <p:ph type="dt" sz="half" idx="10"/>
          </p:nvPr>
        </p:nvSpPr>
        <p:spPr/>
        <p:txBody>
          <a:bodyPr/>
          <a:lstStyle/>
          <a:p>
            <a:fld id="{C017CF75-B9C4-431E-B08D-335682FC51EA}" type="datetime1">
              <a:rPr lang="en-US" smtClean="0"/>
              <a:t>3/27/2020</a:t>
            </a:fld>
            <a:endParaRPr lang="en-US"/>
          </a:p>
        </p:txBody>
      </p:sp>
      <p:sp>
        <p:nvSpPr>
          <p:cNvPr id="8" name="Slide Number Placeholder 7"/>
          <p:cNvSpPr>
            <a:spLocks noGrp="1"/>
          </p:cNvSpPr>
          <p:nvPr>
            <p:ph type="sldNum" sz="quarter" idx="12"/>
          </p:nvPr>
        </p:nvSpPr>
        <p:spPr/>
        <p:txBody>
          <a:bodyPr/>
          <a:lstStyle/>
          <a:p>
            <a:fld id="{0E994A06-F2A4-4971-BC0B-CCD4D2C4B24A}" type="slidenum">
              <a:rPr lang="en-US" smtClean="0"/>
              <a:pPr/>
              <a:t>9</a:t>
            </a:fld>
            <a:endParaRPr lang="en-US"/>
          </a:p>
        </p:txBody>
      </p:sp>
    </p:spTree>
    <p:extLst>
      <p:ext uri="{BB962C8B-B14F-4D97-AF65-F5344CB8AC3E}">
        <p14:creationId xmlns:p14="http://schemas.microsoft.com/office/powerpoint/2010/main" val="45588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877</TotalTime>
  <Words>1952</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&lt;egyptian hak&gt;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dc:creator>
  <cp:lastModifiedBy>Dr.Azza</cp:lastModifiedBy>
  <cp:revision>295</cp:revision>
  <dcterms:created xsi:type="dcterms:W3CDTF">2008-08-12T11:11:40Z</dcterms:created>
  <dcterms:modified xsi:type="dcterms:W3CDTF">2020-03-27T10:11:52Z</dcterms:modified>
</cp:coreProperties>
</file>